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福建宁德核电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26116CN15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人才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对核电行业对安全与效率的双重严苛要求，福建宁德核电以"人人都是数字革命贡献者"为核心理念，面向全体员工搭建数字化能力体系，落地45项数字化应用，实现数字化人才增长10倍以上、人为操作失误骤降71%、人均利润提升50%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第?批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福建宁德核电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26116CN15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福鼎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人才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核力发电（流程工业）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第?批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数字化人才培养体系 核心 05.0105.0203.01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电行业对人员技能要求极高，传统"师带徒"培养周期长达3-5年。全厂1000余名员工、540个岗位覆盖约10万个任务项，数字化能力参差不齐，员工普遍将信息化误认为数字化，思维转变困难，且核电安全文化天然对变革存在顾虑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以核电厂系统化培训方法（SAT）为底层"算法"，构建"认知培训—技能培训—实战应用"三阶段数字化人才培养体系，对标"300-30-3"金字塔人才梯队规划，从战略、思维、执行三个层面梳理11项能力维度，形成覆盖全员的数字化胜任力模型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全厂认知宣贯：面向1000+名员工开展数字化转型意识培训课程，消除"数字化转型=IT升级"的认知误区，该课程后获电力行业标准化认证并对外推广。 Step 2 — SAT五阶段系统化培训：需求分析（540岗位×10万任务DIF评分）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大纲设计（KSA能力分类）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课程开发（含教员手册）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培训实施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48640" y="34290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柯式四级效果评估，重点追踪第三级（行为改变）和第四级（业务结果）。 Step 3 — 实战应用落地：开展Python编程培训（网络课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 · 05.02 · 03.01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智能人力调配平台 核心 05.0105.0206.02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电站涉及36万种设备类型，运行、维修、安全监管等多工种协同复杂度极高。传统人力排班依赖人工经验，无法动态匹配任务复杂度与人员能力等级，导致"高手干粗活、新手接难题"的错配现象频发，人力利用率低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基于数字化胜任力模型，建立全厂人员能力图谱，开发智能人力调配平台。将540个岗位的人员技能标签、资质证书、培训记录、历史绩效数字化，与工单系统的任务难度、风险等级实时匹配，实现"把对的人放到对的任务上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能力图谱构建：基于11项数字化能力维度×4级强度（共44个能力组合），为全厂人员建立动态能力标签体系。 Step 2 — 工单任务画像：将每项运维任务标注技术难度、安全等级、资质要求、预计工时等多维属性。 Step 3 — 智能匹配引擎：利用运筹优化算法，将人员能力矩阵与任务需求矩阵实时匹配，输出最优人力排班方案。 Step 4 — 可视化调度驾驶舱：在作战指挥中心大屏展示人员分布、任务进度、负荷热力图，支持一键调度。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 · 05.02 · 06.02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人为失误防控系统 核心 03.0105.0108.01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核电站运行对人为操作零容忍，一次误操作可能引发重大安全事件。然而传统操作依赖纸质规程和人工双确认，数十万台设备、数千项操作步骤的核对完全靠人，防错屏障存在结构性漏洞。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构建"实景孪生+AR智能辅助+AI行为分析"三层人为失误防控体系。通过核电行业首个实景孪生平台还原现场全貌，AR头盔实时叠加操作指引，AI视觉分析实时检测违规行为，将"人防"升级为"技防+智防"。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实景孪生平台建设：对全厂厂房和设备进行全方位3D激光扫描建模，构建核电行业首个高精度实景数字孪生平台，实现"所见即所得"的虚拟巡检。 Step 2 — AR智能检修系统部署：工程师佩戴AR头盔，可在现场实时查看设备运行参数、历史维修记录和操作指引，支持远程专家标注指导。该系统由数字化培训后学员自主开发，获央视专题报道。 Step 3 — AI行为识别上线：在关键作业区域部署视觉AI摄像头，实时识别未佩戴防护装备、跨入禁区、操作步骤跳项等违规行为，秒级预警推送至指挥中心。 Step 4 — 机器狗自动巡检：部署四足机器人在厂房全天候自主巡检，通过热成像、声纹分析、视觉检测替代人工巡检中的"看、听、摸"环节。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 · 05.01 · 08.01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数字化人才数量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↑10倍+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从少数IT人员到全员数字化能力普及，形成300-30-3金字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人为操作失误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将"人防"升级为"技防+智防"，操作安全性质的飞跃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人均利润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人力利用率显著提升，降本增效直接转化为利润增长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核心绩效：数字化人才数量 ↑10倍+ · 人为操作失误 ↓71% · 人均利润 ↑50%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企业：福建宁德核电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核力发电（流程工业）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福鼎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国标分类：核力发电（流程工业）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批次：第?批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2026-06-24T07:47:27Z</dcterms:created>
  <dcterms:modified xsi:type="dcterms:W3CDTF">2026-06-24T07:47:27Z</dcterms:modified>
</cp:coreProperties>
</file>