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京东方福州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09708CN04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不新增重大设备投资，靠 AI 把单位成本压下来 34%、产量推高 30%——京东方福州第 8.5 代线，跑出了中国大陆显示行业的第一座灯塔。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第7批 · 2022年03月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京东方福州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09708CN04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福建福州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显示器件制造（国标 3974）· WEF「电子显示」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第7批 · 2022年03月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人工智能赋能闭环质量网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痛点：面板阵列环节有 190 多道工序，半成品从投料到产出平均要 5 天，缺陷靠人工抽检难以在流转中及时拦截，缺陷率与新品良率提升周期双双承压。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方案：采集设备端参数构建缺陷模型并打通生产调度系统，形成「检测—判定—反馈—修正」的 AI 闭环质量网。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采参数：采集设备端工艺参数与在线检测数据，沉淀缺陷样本Step 2 — 建模型：用机器学习训练缺陷预测与根因关联模型Step 3 — 通调度：把模型判定结果打通到生产调度系统，自动拦截与反馈Step 4 — 持续迭代：用新增数据持续迭代模型，闭环收敛质量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01.03.02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维修过程自动化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痛点：设备维修依赖人工报修与经验判断，故障响应慢，非计划停机直接吃掉设备综合效率。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方案：用故障预测与健康管理（PHM）把「坏了再修」变成「快坏先修」，维修工单与过程自动化流转。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采状态：实时采集关键设备运行状态与劣化数据Step 2 — 建健康度：建立设备健康度与剩余寿命预测模型Step 3 — 自动派单：异常达到阈值自动触发维修工单，无需人工报修Step 4 — 闭环管理：维修过程、备件与验收全流程线上闭环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02.03.04 · 05.01.04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数字仪表盘监控OEE性能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痛点：800 多台设备运行状态分散在各系统，OEE 靠人工统计严重滞后，瓶颈工序难以实时定位。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方案：搭建数字仪表盘实时监控 OEE 性能，把设备效率、瓶颈工序与改善优先级透明化。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通数据：打通设备数据采集链路，统一 OEE 口径Step 2 — 建看板：搭建数字仪表盘，按产线/工序/设备多维展示Step 3 — 下钻分析：对异常指标逐层下钻，定位瓶颈工序Step 4 — 定向改善：围绕瓶颈工序组织专项改善并跟踪效果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02.03.01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自动化动态调度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痛点：过去排产靠老员工对着表格算，5 个人要忙活 8 小时；800 多台设备谁闲谁忙靠人工协调，设备闲置率居高不下。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方案：研发「动态排程—自动派工系统」，盯住 800 多台设备每 15 分钟迭代一次派工，把闲置率压到极限。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建产能模型：建立设备产能、在制状态与约束条件的实时模型Step 2 — 开发派工算法：开发动态排程与自动派工算法，自动匹配任务与设备Step 3 — 高频迭代：系统每 15 分钟迭代一次派工，谁闲派给谁Step 4 — 人工审核：1 名工程师 1 小时内完成排产审核与下发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02.03.02 · 03.03.03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人工智能赋能能源管理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痛点：传统模式排查一次能耗异常要一两天，水电汽成本是工厂里最大的隐形杀手。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方案：建厂初期就铺大量传感器实时采集能耗数据，AI 平台秒级报警并直接定位到具体设备。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铺传感器：建厂初期部署覆盖水电汽的能耗传感器网络Step 2 — 实时采集：实时采集并汇聚全产线能耗数据Step 3 — 秒级报警：AI 平台对异常能耗秒级报警，直接定位到设备Step 4 — 定向节能：按报警定位组织定向节能改造与参数优化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09.03.01 · 09.03.02 · 05.01.02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-75%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闭环质量网把缺陷拦在流转中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检测直接人工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-20%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维修与检测自动化替代人工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OEE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+66%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数字仪表盘驱动设备综合效率提升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周期时间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动态排程压缩在制流转周期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电力消耗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-38%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能源管理秒级定位降耗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核心绩效：缺陷率 -75% · 检测直接人工 -20% · OEE +66% · 周期时间 -11% · 电力消耗 -38%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企业：京东方福州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显示器件制造（国标 3974）· WEF「电子显示」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福建福州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国标分类：显示器件制造（国标 3974）· WEF「电子显示」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批次：第7批 · 2022年03月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2026-10-14T00:40:32Z</dcterms:created>
  <dcterms:modified xsi:type="dcterms:W3CDTF">2026-10-14T00:40:32Z</dcterms:modified>
</cp:coreProperties>
</file>