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亿滋国际苏州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13610CN12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交货时间砍掉 32%、质量缺陷下降 78%——亿滋苏州用 50 多项数字技术，把一条线性供应链改造成了会自我调度的供应生态。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第9批 · 2023年01月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亿滋国际苏州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13610CN12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中国 · 中国 · 江苏苏州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单一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食品制造（WEF 分类：食品饮料）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第9批 · 2023年01月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数字化赋能的客户持续补货系统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痛点：中国零售渠道要增长 3 倍、门店覆盖从 200 万增至 400 万，靠人工下单补货跟不上，缺货与积压同时存在。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方案：用算法驱动自动订单与高效补货，VIP 平台实时跟单履约，形成客户共赢的服务闭环。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搭平台：搭建数字化客户平台，打通订单、库存与履约数据Step 2 — 跑算法：以需求预测算法驱动自动订单生成，减少人工干预Step 3 — 实时跟单：通过 VIP 平台实时跟单履约，异常自动预警Step 4 — 闭环反馈：智能回款与互动反馈，持续优化补货策略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04.02.03 · 06.02.03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物联网赋能的智能物流/仓库平台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痛点：工厂、货物、车辆、门禁、垛口、库房各自为政，物流调度靠经验，资源难以全局最优。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方案：用 IoT 把物理世界搬进数字孪生系统，靠算法模拟与调度实现物流资源自动运作。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全接入：用 IoT 技术把工厂、货物、车辆、门禁、垛口、库房接入系统Step 2 — 建镜像：在数字孪生系统中构建物理世界的实时镜像Step 3 — 做模拟：用算法模拟不同调度方案并择优Step 4 — 自动调度：自动生成调度指令，实现高效低成本物流运作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03.01.01 · 03.04.01 · 07.03.01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机器学习驱动的奥利奥产品先进过程控制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痛点：饼干烘焙的质量高度依赖工艺参数，人工调参滞后且批次波动大，次品率难压。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方案：为奥利奥建立可预测的生产过程控制模型，整条产线实现全流程闭环质量优化。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采数据：采集产线全流程工艺参数与质量检测结果Step 2 — 训模型：训练可预测的生产过程控制模型Step 3 — 自动调：模型实时预测质量偏差并自动微调参数Step 4 — 闭环优化：整条产线形成从检测到控制的闭环优化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05.01.02 · 01.01.02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熄灯烘焙车间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痛点：烘焙车间人工密集、物料搬运依赖人力，劳动力与物流两位数的通胀推高转换成本。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方案：MES 与 ERP 集成、AGV 车队无人送料、自动配料与在线检测，实现烘焙车间「零触碰」熄灯运行。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系统集成：打通 MES 与 ERP，让计划与执行说同一种语言Step 2 — 无人送料：AGV 车队无人值机自动送料到工位Step 3 — 自动配料：自动配料系统按配方精准投料Step 4 — 在线检测：质量在线检测实时把关，异常即时拦截Step 5 — 熄灯运行：实现烘焙车间「零触碰」熄灯运行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02.03.01 · 01.04.01 · 01.02.04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数字技术赋能的端到端卓越材料供应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痛点：供应链扰动日益增加，原物料库存高企，服务水平与库存金额难以兼得。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方案：基于云平台连接所有供应商原物料数据，实现全局可视与自动补货，降低供应风险。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上云连接：搭建云平台连接所有供应商的原物料数据Step 2 — 全局可视：实现供应库存与在途物料的全局可视Step 3 — 自动补货：设置自动补货触发规则，库存低于安全线自动补Step 4 — 多策略供货：结合多样供货策略降低单一来源风险Step 5 — 持续优化：持续压降库存金额并提升服务水平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04.01.01 · 06.02.03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货架供货情况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+17pp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终端缺货减少，消费者在货架上买得到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仓库吞吐量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+50%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数字孪生调度让物流吞吐大幅跃升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质量缺陷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-78%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奥利奥产线机器学习闭环控制见效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生产转换成本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-32%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熄灯车间减少人工与损耗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材料供应按时足额交付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+2.5pp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供应扰动下仍稳住交付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核心绩效：货架供货情况 +17pp · 仓库吞吐量 +50% · 质量缺陷 -78% · 生产转换成本 -32% · 材料供应按时足额交付 +2.5pp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企业：亿滋国际苏州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食品制造（WEF 分类：食品饮料）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地点：中国 中国 · 江苏苏州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国标分类：食品制造（WEF 分类：食品饮料）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批次：第9批 · 2023年01月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2026-09-25T16:48:28Z</dcterms:created>
  <dcterms:modified xsi:type="dcterms:W3CDTF">2026-09-25T16:48:28Z</dcterms:modified>
</cp:coreProperties>
</file>