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伟创力索罗卡巴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14310BR19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为了减少能耗、用水与温室气体排放，伟创力索罗卡巴工厂用「智能公用设施管理 + 物联网传感器」打造循环经济生态，把范围 1 和 2 的温室气体排放削减 41%、范围 3 减排 44 千吨、能耗与用水各降 30% 以上，成为巴西首座「可持续灯塔工厂」。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第10批 · 2023年01月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伟创力索罗卡巴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14310BR19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巴西 · 巴西 · 索罗卡巴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先进工业（电子设备制造）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第10批 · 2023年01月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智能工厂公用设施管理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痛点：电子制造车间能耗、用水与温室气体排放长期缺乏精细化管控，公用设施（水、电、气）跑冒滴漏难以及时发现，能源成本随价格上涨持续承压，减排目标难以量化落地。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方案：部署智能公用设施管理系统，通过物联网传感器实时采集能耗与用水数据，配套数字化 CO2 排放仪表盘，对范围 1、2、3 温室气体排放进行可视化管理，精准识别无效耗能并持续优化。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传感部署：在关键公用设施部署物联网传感器，实时采集能耗与用水数据 Step 2 — 系统集成：构建智能公用设施管理系统，统一接入水、电、气计量数据 Step 3 — 仪表盘可视：上线数字化 CO2 排放仪表盘，量化范围 1、2、3 温室气体排放 Step 4 — 异常识别：基于实时数据识别跑冒滴漏与无效耗能，自动预警 Step 5 — 持续优化：能耗 ↓32%、用水量 ↓31%、范围 1+2 温室气体排放 ↓41%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02.03.03 · 09.02.02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↓32%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5720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能耗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8328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↓31%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38328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用水量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30936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0936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↓41%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630936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范围 1+2 温室气体排放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零废料与循环经济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痛点：电子废弃物（e-waste）快速增长，传统「生产—使用—废弃」线性模式既浪费资源又推高供应链碳排放，工厂缺乏把废弃物重新变成可用材料的能力。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方案：构建循环经济生态，用云逆向物流系统 + IoT 收集箱 + 自动化材料分离，通过维修、拆解、回收零部件与材料，把电子废弃物重新引入供应链，实现零废料目标。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逆向回收：部署 IoT 收集箱与云逆向物流系统，高效追踪并回收电子废弃物 Step 2 — 自动分离：自动化材料分离，识别废弃物并确保无害化回收 Step 3 — 翻新再制造：维修、拆解零部件，用增材制造（3D 打印）设计翻新件 Step 4 — 材料回用：把回收材料重新引入产品生命周期，形成闭环 Step 5 — 成效达成：可回收树脂 ↑321%、范围 3 温室气体排放 ↓44kt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04.01.03 · 05.03.03 · 01.04.03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5720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↑321%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5720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可回收树脂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383280" y="4663440"/>
            <a:ext cx="2560320" cy="1005840"/>
          </a:xfrm>
          <a:prstGeom prst="rect">
            <a:avLst>
              <a:gd name="adj" fmla="val 7273"/>
            </a:avLst>
          </a:prstGeom>
          <a:solidFill>
            <a:srgbClr val="F0FDF4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47548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↓94%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3383280" y="53035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材料浪费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智能公用设施管理识别无效耗能，精细化节能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用水量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IoT 传感器实时监测用水，杜绝跑冒滴漏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生产的可回收树脂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↑321%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逆向物流+自动分离，电子废弃物变再生材料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温室气体排放（范围3）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↓44kt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循环经济减少供应链上下游碳排放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核心绩效：能耗 ↓32% · 用水量 ↓31% · 生产的可回收树脂 ↑321% · 温室气体排放（范围3） ↓44kt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企业：伟创力索罗卡巴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先进工业（电子设备制造）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地点：巴西 巴西 · 索罗卡巴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国标分类：先进工业（电子设备制造）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批次：第10批 · 2023年01月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2026-10-26T08:21:00Z</dcterms:created>
  <dcterms:modified xsi:type="dcterms:W3CDTF">2026-10-26T08:21:00Z</dcterms:modified>
</cp:coreProperties>
</file>