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097280"/>
            <a:ext cx="10332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海尔天津洗衣机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029200" y="1828800"/>
            <a:ext cx="2103120" cy="457200"/>
          </a:xfrm>
          <a:prstGeom prst="rect">
            <a:avLst>
              <a:gd name="adj" fmla="val 30000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14410CN20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303520" y="2377440"/>
            <a:ext cx="1463040" cy="320040"/>
          </a:xfrm>
          <a:prstGeom prst="rect">
            <a:avLst>
              <a:gd name="adj" fmla="val 28571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可持续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1371600" y="2926080"/>
            <a:ext cx="9418320" cy="2286000"/>
          </a:xfrm>
          <a:prstGeom prst="rect">
            <a:avLst>
              <a:gd name="adj" fmla="val 6000"/>
            </a:avLst>
          </a:prstGeom>
          <a:solidFill>
            <a:srgbClr val="1565C0"/>
          </a:solidFill>
          <a:ln/>
        </p:spPr>
      </p:sp>
      <p:sp>
        <p:nvSpPr>
          <p:cNvPr id="6" name="Text 4"/>
          <p:cNvSpPr/>
          <p:nvPr/>
        </p:nvSpPr>
        <p:spPr>
          <a:xfrm>
            <a:off x="1645920" y="3200400"/>
            <a:ext cx="88696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能源消耗下降 35%、温室气体排放下降 36%——海尔天津洗衣机互联工厂用「设备稳态电流大数据分析」建立电力负荷模型，再用「能耗感知的生产排程」把节能嵌入每一张工单，三年内两度入选 WEF 灯塔，成为中国本土企业唯一入选的「可持续灯塔工厂」。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71600" y="5486400"/>
            <a:ext cx="9418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AAAA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WEF全球灯塔网络 · 第10批 · 2023年01月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 / 12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📋 企业名片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82296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84124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企业名称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107899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海尔天津洗衣机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1481328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499616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灯塔编码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40080" y="1737360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14410CN20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39696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2157984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所在地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40080" y="2395728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 · 中国 · 天津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816352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类型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40080" y="3054096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可持续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3456432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4747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40080" y="3712464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消费品行业（家用电力器具制造） (GBT 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411480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413308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批次/发布日期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40080" y="437083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第10批 · 2023年01月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2 / 12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①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基于设备功率负荷模型的能耗优化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痛点：注塑车间等是高耗能关键区域，长期以来缺乏精细化的用能数据分析，设备无效耗能难以识别，导致整个区域能源利用率偏低，能耗成本随能源价格上涨持续承压。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方案：对设备用电参数进行秒级采集，依托大数据分析构建设备稳态电流模型，精准识别无效耗能、自动分析并预警，智能匹配设备工艺参数的最优节能方案，实现精细化节能管理。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秒级采集：对设备用电参数进行秒级采集，建立全厂能耗数据底座 Step 2 — 稳态电流建模：基于大数据分析构建设备稳态电流模型 Step 3 — 无效耗能识别：精准识别设备无效耗能，自动分析并预警 Step 4 — 最优参数匹配：智能匹配设备工艺参数的最优节能方案 Step 5 — 精细节能落地：单台设备能耗降低 48%、废耗减少 61%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01.01.05 · 05.02.01 · 05.01.02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57200" y="4663440"/>
            <a:ext cx="2560320" cy="1005840"/>
          </a:xfrm>
          <a:prstGeom prst="rect">
            <a:avLst>
              <a:gd name="adj" fmla="val 7273"/>
            </a:avLst>
          </a:prstGeom>
          <a:solidFill>
            <a:srgbClr val="F0FDF4"/>
          </a:solidFill>
          <a:ln w="19050">
            <a:solidFill>
              <a:srgbClr val="2E7D3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475488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↓32%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457200" y="530352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能耗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383280" y="4663440"/>
            <a:ext cx="2560320" cy="1005840"/>
          </a:xfrm>
          <a:prstGeom prst="rect">
            <a:avLst>
              <a:gd name="adj" fmla="val 7273"/>
            </a:avLst>
          </a:prstGeom>
          <a:solidFill>
            <a:srgbClr val="F0FDF4"/>
          </a:solidFill>
          <a:ln w="19050">
            <a:solidFill>
              <a:srgbClr val="2E7D3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383280" y="475488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↓48%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3383280" y="530352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单台设备能耗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6309360" y="4663440"/>
            <a:ext cx="2560320" cy="1005840"/>
          </a:xfrm>
          <a:prstGeom prst="rect">
            <a:avLst>
              <a:gd name="adj" fmla="val 7273"/>
            </a:avLst>
          </a:prstGeom>
          <a:solidFill>
            <a:srgbClr val="F0FDF4"/>
          </a:solidFill>
          <a:ln w="19050">
            <a:solidFill>
              <a:srgbClr val="2E7D3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309360" y="475488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↓61%</a:t>
            </a:r>
            <a:endParaRPr lang="en-US" sz="2600" dirty="0"/>
          </a:p>
        </p:txBody>
      </p:sp>
      <p:sp>
        <p:nvSpPr>
          <p:cNvPr id="21" name="Text 19"/>
          <p:cNvSpPr/>
          <p:nvPr/>
        </p:nvSpPr>
        <p:spPr>
          <a:xfrm>
            <a:off x="6309360" y="530352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废耗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3 / 12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②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基于能耗的生产排程优化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痛点：传统生产排程只看产能与交期，不考虑能耗成本，导致高耗能工序在电价高峰时段集中开工，能源成本居高不下，节能与保产难以兼顾。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方案：把能耗作为排程的第一性指标之一，建立单台生产能耗模型，部署能耗感知的生产调度程序，在满足交期的前提下实现最低能耗排产，并打通全流程碳排放计算模型。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能耗建模：建立单台生产能耗模型，量化每一张工单的能耗成本 Step 2 — 能耗感知排程：部署能耗优化生产调度程序，把能耗纳入排程目标 Step 3 — 最低能耗排产：在满足交期前提下实现最低能耗的生产排产 Step 4 — 全流程碳核算：利用 AI 规划建立全流程碳排放计算模型 Step 5 — 综合成效达成：能源消耗下降 35%、温室气体排放减少 36%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03.03.03 · 02.03.02 · 05.01.01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57200" y="4663440"/>
            <a:ext cx="2560320" cy="1005840"/>
          </a:xfrm>
          <a:prstGeom prst="rect">
            <a:avLst>
              <a:gd name="adj" fmla="val 7273"/>
            </a:avLst>
          </a:prstGeom>
          <a:solidFill>
            <a:srgbClr val="F0FDF4"/>
          </a:solidFill>
          <a:ln w="19050">
            <a:solidFill>
              <a:srgbClr val="2E7D3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475488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↓13%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457200" y="530352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能耗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383280" y="4663440"/>
            <a:ext cx="2560320" cy="1005840"/>
          </a:xfrm>
          <a:prstGeom prst="rect">
            <a:avLst>
              <a:gd name="adj" fmla="val 7273"/>
            </a:avLst>
          </a:prstGeom>
          <a:solidFill>
            <a:srgbClr val="F0FDF4"/>
          </a:solidFill>
          <a:ln w="19050">
            <a:solidFill>
              <a:srgbClr val="2E7D3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383280" y="475488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↓35%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3383280" y="530352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全厂能耗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6309360" y="4663440"/>
            <a:ext cx="2560320" cy="1005840"/>
          </a:xfrm>
          <a:prstGeom prst="rect">
            <a:avLst>
              <a:gd name="adj" fmla="val 7273"/>
            </a:avLst>
          </a:prstGeom>
          <a:solidFill>
            <a:srgbClr val="F0FDF4"/>
          </a:solidFill>
          <a:ln w="19050">
            <a:solidFill>
              <a:srgbClr val="2E7D3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309360" y="475488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↓36%</a:t>
            </a:r>
            <a:endParaRPr lang="en-US" sz="2600" dirty="0"/>
          </a:p>
        </p:txBody>
      </p:sp>
      <p:sp>
        <p:nvSpPr>
          <p:cNvPr id="21" name="Text 19"/>
          <p:cNvSpPr/>
          <p:nvPr/>
        </p:nvSpPr>
        <p:spPr>
          <a:xfrm>
            <a:off x="6309360" y="530352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温室气体排放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4 / 12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📊 绩效总览</a:t>
            </a:r>
            <a:endParaRPr lang="en-US" sz="2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914400"/>
          <a:ext cx="1124712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286000"/>
                <a:gridCol w="53035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指标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改善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技术手段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能耗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↓32%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设备功率负荷模型识别无效耗能，精细化节能管理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能耗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↓13%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能耗感知的生产排程，把节能嵌入工单调度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8 / 12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🗺️ 技术全景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已覆盖关键领域 · AI/数字孪生/IIoT/绿色可持续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核心绩效：能耗 ↓32% · 能耗 ↓13%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9 / 12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🔍 可复制性分析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企业：海尔天津洗衣机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行业： · 消费品行业（家用电力器具制造）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地点：中国 中国 · 天津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网页版完整报告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10 / 12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🏭 行业对标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国标分类：消费品行业（家用电力器具制造） ()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批次：第10批 · 2023年01月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网页版完整分析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11 / 12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💬 互动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老陈说灯塔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每周一个灯塔工厂深度拆解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www.dtgc.net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回复【名录】获取完整名单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回复【分析+企业名】获取案例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12 / 12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2026-10-23T10:38:00Z</dcterms:created>
  <dcterms:modified xsi:type="dcterms:W3CDTF">2026-10-23T10:38:00Z</dcterms:modified>
</cp:coreProperties>
</file>