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097280"/>
            <a:ext cx="10332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西门子安贝格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0" y="1828800"/>
            <a:ext cx="2103120" cy="457200"/>
          </a:xfrm>
          <a:prstGeom prst="rect">
            <a:avLst>
              <a:gd name="adj" fmla="val 30000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14510DE21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303520" y="2377440"/>
            <a:ext cx="1463040" cy="320040"/>
          </a:xfrm>
          <a:prstGeom prst="rect">
            <a:avLst>
              <a:gd name="adj" fmla="val 28571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371600" y="2926080"/>
            <a:ext cx="9418320" cy="2286000"/>
          </a:xfrm>
          <a:prstGeom prst="rect">
            <a:avLst>
              <a:gd name="adj" fmla="val 6000"/>
            </a:avLst>
          </a:prstGeom>
          <a:solidFill>
            <a:srgbClr val="1565C0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3200400"/>
            <a:ext cx="88696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资产产出增长 100% 以上、单位产出二氧化碳排放下降 69%——西门子安贝格用工厂数字孪生与区块链，把一座被业界视为「最接近工业 4.0」的工厂提前 4 年推向碳中和，同时把脱碳能力孵化成产品，赋能整个供应链减碳。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5486400"/>
            <a:ext cx="9418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WEF全球灯塔网络 · 第10批 · 2023年01月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12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📋 企业名片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84124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企业名称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107899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西门子安贝格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481328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499616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灯塔编码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173736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14510DE21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39696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157984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所在地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395728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德国 · 德国 · 巴伐利亚州安贝格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8163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类型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3054096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456432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747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3712464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先进工业（电气器材制造） (GBT 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11480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13308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批次/发布日期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437083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第10批 · 2023年01月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2 /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①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智能、全面的能源管理体系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痛点：安贝格工厂自 2016 年用上绿色电力后，生产环节已接近碳中和，剩余碳排放主要来自建筑供暖、制冷、通风与员工热水等基础设施，传统能源管理难以精细到每一条暖通管路与每一度电。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方案：以工厂数字孪生为底座，对供暖/制冷/通风/空调（HVAC）全系统建模，结合场景模拟反复推演不同能源管理方案，为净零排放规划最优脱碳路径。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绿电切换：2016 年起全面使用可再生能源绿色电力，生产环节近碳中和 Step 2 — 孪生建模：构建工厂数字孪生，映射供暖/制冷/通风/空调全系统 Step 3 — 场景模拟：反复仿真不同能源管理方案与新技术价格情景 Step 4 — 设施改造：更换暖通空调系统并加装光伏发电 Step 5 — 提前达标：目标 2026 年实现碳中和，较集团 2030 年目标提前 4 年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03.01.01 · 09.03.01 · 02.03.03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57200" y="4663440"/>
            <a:ext cx="2560320" cy="1005840"/>
          </a:xfrm>
          <a:prstGeom prst="rect">
            <a:avLst>
              <a:gd name="adj" fmla="val 7273"/>
            </a:avLst>
          </a:prstGeom>
          <a:solidFill>
            <a:srgbClr val="F0FDF4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475488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↓16%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457200" y="53035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单位能耗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383280" y="4663440"/>
            <a:ext cx="2560320" cy="1005840"/>
          </a:xfrm>
          <a:prstGeom prst="rect">
            <a:avLst>
              <a:gd name="adj" fmla="val 7273"/>
            </a:avLst>
          </a:prstGeom>
          <a:solidFill>
            <a:srgbClr val="F0FDF4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383280" y="475488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↓5%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3383280" y="53035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能耗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3 /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②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通过运营数据分析提高资源效率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痛点：工厂资源效率评估长期依赖估算而非实测，且超过 90% 的碳排放发生在工厂围墙之外（范围3），减碳不能只盯着厂内，还需向供应链延伸。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方案：用数字流程效率分析+真实测量替代估算，把可持续纳入「精益数字工厂（LDF）」工作流，并孵化区块链 SiGREEN 与数字产品通行证等 4IR 产品实现全供应链脱碳。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实测替代估算：数字流程效率分析，用真实测量量化资源效率 Step 2 — 文化融入：把可持续纳入「精益数字工厂（LDF）」数字化转型工作流 Step 3 — 供应链脱碳：基于区块链的 SiGREEN 软件与供应商交换 CO2 数据 Step 4 — 产品通行证：数字产品通行证每年节省约 17 吨纸张与塑料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05.02.01 · 05.02.03 · 09.02.01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57200" y="4663440"/>
            <a:ext cx="2560320" cy="1005840"/>
          </a:xfrm>
          <a:prstGeom prst="rect">
            <a:avLst>
              <a:gd name="adj" fmla="val 7273"/>
            </a:avLst>
          </a:prstGeom>
          <a:solidFill>
            <a:srgbClr val="F0FDF4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475488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↑100%+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457200" y="53035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资产产出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383280" y="4663440"/>
            <a:ext cx="2560320" cy="1005840"/>
          </a:xfrm>
          <a:prstGeom prst="rect">
            <a:avLst>
              <a:gd name="adj" fmla="val 7273"/>
            </a:avLst>
          </a:prstGeom>
          <a:solidFill>
            <a:srgbClr val="F0FDF4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383280" y="475488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↓28%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3383280" y="53035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上游温室气体排放(范围3)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4 / 12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📊 绩效总览</a:t>
            </a:r>
            <a:endParaRPr lang="en-US" sz="2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1124712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5303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改善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技术手段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能耗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↓5%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智能能源管理体系优化整体能耗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上游温室气体排放(范围3)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↓28%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区块链 SiGREEN + 数字产品通行证推动供应链脱碳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单位能耗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↓16%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数字流程效率分析提升单位资源效率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8 /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🗺️ 技术全景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已覆盖关键领域 · AI/数字孪生/IIoT/绿色可持续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核心绩效：能耗 ↓5% · 上游温室气体排放(范围3) ↓28% · 单位能耗 ↓16%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9 /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🔍 可复制性分析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企业：西门子安贝格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行业： · 先进工业（电气器材制造）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地点：德国 德国 · 巴伐利亚州安贝格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网页版完整报告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10 /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🏭 行业对标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国标分类：先进工业（电气器材制造） ()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批次：第10批 · 2023年01月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11 /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💬 互动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老陈说灯塔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每周一个灯塔工厂深度拆解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www.dtgc.net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回复【名录】获取完整名单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回复【分析+企业名】获取案例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12 / 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2026-10-21T10:30:30Z</dcterms:created>
  <dcterms:modified xsi:type="dcterms:W3CDTF">2026-10-21T10:30:30Z</dcterms:modified>
</cp:coreProperties>
</file>