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安捷伦科技瓦尔德布隆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14711DE02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分析仪器行业稀缺灯塔：面对7倍需求波动和供应链中断，安捷伦瓦尔德布隆用25个角色、20个AI+IIoT用例，把质量提升了35%、生产率提升44%、产量提升48%。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安捷伦科技瓦尔德布隆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14711DE02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德国 · 德国 · 巴登-符腾堡 · 瓦尔德布隆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分析仪器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无接触车间调度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痛点：需求波动高达7倍、订单50%+增长，人工排产跟不上频繁插单，产线负荷与交期难以兼顾。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方案：引入AI自动排产，实现"无接触"车间调度，实时感知订单与产能，动态调整排程。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数据接入：打通订单、设备、物料、人力多源数据，构建车间实时数据底座 Step 2 — 排产建模：以产能、交期、换线成本为目标函数建立排产算法模型 Step 3 — 自动调度：系统自动生成并下发排程，减少人工干预，异常时自动重排 Step 4 — 实时反馈：产线执行数据实时回传，滚动优化排产计划 Step 5 — 规模复制：将调度能力沉淀为标准模块，向多产线/多基地推广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03.03.01 · 02.03.01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供应链可靠性预测控制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痛点：疫情期供应链中断、关键原材料短缺，交付风险高、客户满意度承压。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方案：构建供应链可靠性预测与控制能力，提前预警供应风险，动态调整采购与补货。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可视建模：拉通供应商、物流、库存数据，建立端到端供应可视 Step 2 — 风险预警：用预测模型识别潜在断供点与交付延迟风险 Step 3 — 快速响应：触发替代供应、库存调拨等控制动作，缩短响应周期 Step 4 — 闭环评估：持续回测预测准确率，优化供应链可靠性策略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04.01.01 · 04.02.03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云端AI预测质量检测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痛点：传统质量检测依赖人工抽检，滞后且存在漏检，质量问题难以及时拦截。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方案：用云端AI做预测性质量检测，让算法提前判断质量结果，变"事后检"为"事前防"。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数据采集：采集测试站与产线过程数据，形成质量数据湖 Step 2 — 模型训练：用历史质量数据训练AI预测模型，识别缺陷模式 Step 3 — 云上推理：将检测能力部署到云端，实时输出质量预测结果 Step 4 — 提前干预：预测异常时触发工艺调整，避免不良品流入下道工序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05.03.03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AI计算机视觉工具包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痛点：高精度仪器装配与检测依赖人工目检，效率低、标准不一、劣质成本高。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方案：打造AI计算机视觉工具包与解决方案库，把视觉检测能力标准化、可复用。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场景梳理：盘点装配、检测环节的目检场景，定义检测标准 Step 2 — 算法封装：开发可复用的视觉检测算法，沉淀为工具包 Step 3 — 方案库沉淀：形成"解决方案库"，同类场景直接调用现成能力 Step 4 — 规模推广：跨产线、跨产品快速部署视觉检测，降低重复开发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01.03.01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预测成本建模与数字仿真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痛点：新品研发与制造成本估算不准，物理试错成本高、周期长。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方案：用预测成本建模+数字产品仿真，在设计阶段提前预测成本与性能。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成本建模：基于物料、工艺、工时建立产品成本预测模型 Step 2 — 数字仿真：对产品设计与工艺做数字仿真，提前验证性能 Step 3 — 设计协同：把成本/性能预测结果反馈到设计环节，实现正向设计 Step 4 — 持续优化：用真实数据回传校准模型，提升预测精度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05.04.01 · 02.01.01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直接劳动生产率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↑47%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无接触调度释放人工，单位工时产出显著提升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产线柔性提升，应对需求波动不增员也能扩产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测试站吞吐量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↑13%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AI预测质量检测缩短单件测试耗时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缺陷率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↓49%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预测性质检+机器视觉，把不良拦截在产线内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劣质成本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视觉检测标准化，返工与报废成本下降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核心绩效：直接劳动生产率 ↑47% · 产量 ↑36% · 测试站吞吐量 ↑13% · 缺陷率 ↓49% · 劣质成本 ↓35%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企业：安捷伦科技瓦尔德布隆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分析仪器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地点：德国 德国 · 巴登-符腾堡 · 瓦尔德布隆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国标分类：分析仪器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2026-10-18T10:09:58Z</dcterms:created>
  <dcterms:modified xsi:type="dcterms:W3CDTF">2026-10-18T10:09:58Z</dcterms:modified>
</cp:coreProperties>
</file>