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爱茉莉太平洋乌山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14811KR03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新品交付周期砍半、缺陷率压低 54%，还能做出 80 万种定制产品——爱茉莉太平洋用 AI 与 3D 打印，重新定义了化妆品制造。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爱茉莉太平洋乌山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14811KR03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韩国 · 韩国 · 京畿道乌山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化妆品制造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 AI定制化妆品服务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痛点：传统化妆品靠大规模量产，配方千篇一律，难以满足消费者日趋个性化的肤质与妆效需求。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方案：AI 驱动的店内定制化妆品服务，把「测肤—配方—生产」搬到门店，实现即测即产即交付。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肤质与偏好采集：门店设备采集消费者肤质数据、色号偏好与使用场景 Step 2 — AI 配方匹配：算法在配方库中匹配或生成个性化配方 Step 3 — 店内即时生产：现场设备按配方调配、灌装，即时交付定制产品 Step 4 — 模式规模化复制：把定制模式推广到更多门店，累计覆盖 80 万+ 定制 SKU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05.01.01 · 06.01.02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② AI工艺设计优化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痛点：化妆品新品从配方到量产，工艺参数验证依赖大量物理试制，周期长、试错成本高。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 AI 辅助工艺设计优化，在数字空间验证配方与工艺参数，大幅压缩新品导入周期。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历史工艺数据沉淀：汇总配方、工艺参数与质检结果数据 Step 2 — AI 工艺建模：建立「工艺参数—产品质量」关联模型 Step 3 — 虚拟试制：在数字空间验证参数组合，减少物理打样次数 Step 4 — 快速导入量产：新品交付周期缩短 50%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05.01.01 · 05.01.02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③ 自进化化妆品制造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痛点：多品种、小批量的化妆品生产，批次间质量波动大，缺陷率居高不下。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方案：打造自进化制造系统，用机器学习持续学习产线数据、自动调优参数，让产线越造越稳。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全流程数据采集：传感器与质检数据实时回流 Step 2 — ML 质量建模：建立缺陷根因模型，定位质量波动源头 Step 3 — 参数自调优：产线参数随数据反馈自动进化、持续收敛 Step 4 — 闭环改进：制造缺陷率下降 54%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05.01.02 · 03.03.01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④ AI包装线故障检测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痛点：高速包装线上的隐性故障难以及时发现，一旦爆发就导致停机与批量次品。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方案：以 AI 视觉 + 预测性维护实时监测包装线，在故障发生前预警干预，稳定提产。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视觉传感部署：在包装线关键工位加装视觉检测 Step 2 — AI 故障识别：实时识别异常与早期故障信号 Step 3 — 预测性维护：故障发生前预警，安排预防性干预 Step 4 — 稳定提产：包装线生产率提升 344%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01.03.02 · 05.01.04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⑤ 3D打印包装生产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痛点：定制包装所需的工装模具，采购周期长、成本高，拖慢新包装上线节奏。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 3D 打印（增材制造）快速生产包装工装，替代传统开模，实现柔性换装。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数字化建模：对包装工装进行数字化设计 Step 2 — 3D 打印成型：增材制造快速制造工装样件 Step 3 — 柔性换装：支撑多品种小批量包装快速切换 Step 4 — 采购周期压缩：工装采购时间缩短 71%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01.04.03 · 03.03.01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定制 SKU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 万+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定制服务开启店内生产新模式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新品交付周期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↓50%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工艺设计优化加速新品上市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制造缺陷率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↓54%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自进化制造持续压低缺陷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包装线生产率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↑344%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故障检测大幅提产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工装采购时间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↓71%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3D 打印替代传统开模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核心绩效：定制 SKU 80 万+ · 新品交付周期 ↓50% · 制造缺陷率 ↓54% · 包装线生产率 ↑344% · 工装采购时间 ↓71%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企业：爱茉莉太平洋乌山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化妆品制造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地点：韩国 韩国 · 京畿道乌山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国标分类：化妆品制造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2026-10-17T09:35:51Z</dcterms:created>
  <dcterms:modified xsi:type="dcterms:W3CDTF">2026-10-17T09:35:51Z</dcterms:modified>
</cp:coreProperties>
</file>