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沙特阿美延布炼油厂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14911SA04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一座运行40多年的老炼厂，用5年4IR转型把AI清洁燃料优化器、AI操作决策系统和数字孪生搬进装置现场——合格燃料做到99%，温室气体减排23%，装置可用率提升17%。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沙特阿美延布炼油厂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14911SA04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沙特阿拉伯 · 沙特阿拉伯 · 麦地那省延布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石油炼制（流程工业）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能耗降低数字孪生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痛点：老炼厂公用工程（蒸汽、燃料气、电力）系统庞大，能耗基线不清，能量浪费难以及时发现。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方案：构建全厂数字孪生模型，把多类模型与数百万数据点整合，实时仿真运行状态并优化能耗。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IIoT数据采集：部署传感器，采集数千台设备的实时运行数据 Step 2 — 数字孪生建模：整合多模型与百万级数据点，仿真现有运行装置 Step 3 — 能耗基线诊断：建立能耗基线，自动识别能耗异常与偏差 Step 4 — 实时优化平衡：动态优化燃料气与蒸汽的产用平衡 Step 5 — 闭环反馈调优：将优化结果回写控制系统，持续降低能耗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03.01.01 · 01.01.05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AI操作决策系统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痛点：炼油操作高度依赖资深操作员经验，装置运行参数调整滞后，效率难以持续保持最优。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方案：部署AI驱动的操作决策系统，实时分析海量生产数据，为操作员提供可执行的优化建议。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数据汇聚：打通装置运行、质检、能耗等数据源 Step 2 — AI模型训练：融合工艺知识与历史数据训练决策模型 Step 3 — 建议实时推送：将操作建议实时推送到操作员终端 Step 4 — 闭环执行：操作员确认后自动闭环执行 Step 5 — 持续学习：基于执行结果持续迭代模型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02.04.03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ML催化剂寿命预测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痛点：催化剂失活导致产品质量波动与计划外更换，维护成本高、停机损失大。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方案：用机器学习预测催化剂剩余寿命，提前规划再生与更换窗口，减少计划外停机。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历史数据采集：积累催化剂运行与失活历史数据 Step 2 — ML模型训练：训练催化剂寿命预测模型 Step 3 — 失活趋势监控：实时监控催化剂失活趋势 Step 4 — 更换窗口排程：优化催化剂再生与更换窗口 Step 5 — 系统联动：与操作决策系统联动，动态调整工艺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05.01.02 · 05.01.04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AI清洁燃料优化器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痛点：既要满足日益严苛的清洁燃料规格，又要降本降碳，人工调优难以同时兼顾。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方案：部署AI驱动的清洁燃料优化器，动态优化调和配方与工艺参数，减少燃料气消耗。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规格约束建模：将燃料质量标准转化为优化约束 Step 2 — 调和优化算法：AI动态优化调和配方 Step 3 — 燃料气优化：实时优化加工装置燃料气消耗 Step 4 — 质量闭环：在线质检数据闭环反馈 Step 5 — 减排核算：核算Scope 1与Scope 2减排效果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09.02.01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VR安全与工艺技能培训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痛点：炼油厂高风险作业多，传统培训周期长、真实感不足，安全与工艺技能提升慢。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方案：建设VR培训中心，用虚拟现实模拟高风险场景与工艺操作，缩短培训周期、提升技能。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场景建模：对高危作业场景进行三维建模 Step 2 — 课程开发：开发VR培训课程与工艺操作仿真 Step 3 — 沉浸式训练：员工在VR环境中反复实操 Step 4 — 考核认证：建立考核认证闭环 Step 5 — 档案数字化：技能档案数字化管理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08.01.03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盈利能力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↑159%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4IR用例规模化部署带来显著盈利提升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加工能力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↑20%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装置可用率与加工负荷同步提升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废物产生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↓24%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工艺优化减少废弃物排放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GHG排放（Scope1+2）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↓14%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AI燃料气优化降低温室气体排放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培训时间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VR培训缩短上岗周期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核心绩效：盈利能力 ↑159% · 加工能力 ↑20% · 废物产生 ↓24% · GHG排放（Scope1+2） ↓14% · 培训时间 ↓35%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企业：沙特阿美延布炼油厂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石油炼制（流程工业）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地点：沙特阿拉伯 沙特阿拉伯 · 麦地那省延布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国标分类：石油炼制（流程工业）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2026-10-15T05:40:13Z</dcterms:created>
  <dcterms:modified xsi:type="dcterms:W3CDTF">2026-10-15T05:40:13Z</dcterms:modified>
</cp:coreProperties>
</file>