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宁德时代溧阳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15111CN06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把电池做到"十亿分之一"——宁德时代溧阳基地用大数据、3D打印、计算机视觉与深度学习再造锂电制造：产量↑320%、制造成本↓33%、失效率从百万分之一降到十亿分之一、碳排放↓47.4%。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宁德时代溧阳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15111CN06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中国 · 江苏溧阳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新能源电池（锂离子电池制造）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大数据虚拟电池容量测试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痛点：电池化成分容（容量测试与校准）是电芯制造的瓶颈工序，占制造时间大头、约占整线能耗近一半，传统实测方式耗时长、能耗高。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方案：基于全电芯容量大数据建模，结合电池机理研究，开发智能电池容量估算系统，以"虚拟测试"替代部分实测试，大幅缩短测试时间与工艺能耗。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数据采集：采集全电芯容量、电压、内阻等海量数据，提取电池机理特征 Step 2 — 融合建模：大数据 + 机理深度融合，建立全电芯容量估算模型 Step 3 — 虚拟测试：以智能估算替代部分实测流程，缩短化成分容时间 Step 4 — 闭环校验：实时校验估算精度，持续优化模型、降低工艺能耗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02.01.04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虚拟仿真与3D打印敏捷换线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痛点：锂电技术迭代快，夹具等工装更换依赖传统机械加工，动辄需数周，难以满足柔性生产与快速交付需求。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方案：采用虚拟仿真 + 增材制造（3D打印）实现快速虚拟设计、精准虚拟验证、3D打印快速加工，大幅缩短平均制造周期。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虚拟设计：工装夹具数字化快速设计，摆脱传统机械加工限制 Step 2 — 仿真验证：虚拟仿真精准验证设计可行性 Step 3 — 3D打印：增材制造快速加工成型 Step 4 — 快速上线：缩短换线周期，敏捷响应客户需求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02.01.01 · 01.04.03 · 03.03.01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DL驱动维护系统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痛点：高品质电池要求制造过程高一致性，设备可靠性至关重要，传统维护依赖经验、故障率高、维护成本居高不下。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方案：采用工业物联网（IIoT）+ 边缘计算 + 大数据 + 深度学习，构建厂级多层级设备运维系统，实现在线监测、健康管理与预测性维护。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物联感知：IIoT 实时采集设备运行与健康数据 Step 2 — 边缘计算：边缘侧实时处理海量设备数据 Step 3 — 预测维护：深度学习预测设备故障、优化维护计划 Step 4 — 闭环降本：降低设备故障率与维护成本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07.03.01 · 05.03.03 · 05.01.04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AI氦气泄漏检测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痛点：电芯密封钉焊接质量关乎安全，传统氦检耗时长、氦气消耗大，微米级焊接缺陷人工目检难以识别、漏检率高。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方案：依托高精度3D相机 + AI + 边缘计算，构建超低误判漏判的质量检测模型，实现密封钉焊接100%缺陷检测，替代并消除氦气泄漏检测环节。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3D成像：高精度3D相机采集密封钉焊接部位图像 Step 2 — AI识别：AI 模型实时识别微米级焊接缺陷 Step 3 — 替代氦检：用视觉检测替代氦气泄漏检测 Step 4 — 品质跃升：缺陷率从百万分之一（DPPM）提升到十亿分之一（DPPB）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01.01.01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智能数字可持续能源管理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痛点：工厂能耗监测难、人工调节易造成能源浪费，在碳中和目标下亟需精细化的能耗与碳排放管理。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方案：构建多因子环境调优模型 + 海量传感器 + 先进过程控制（APC）+ 碳排计算模型，实现全厂能源参数智能管控与碳排放实时追踪。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传感布网：全厂分布式传感器实时监测设备与能耗 Step 2 — 智能调优：APC 实时分析并调整设备参数、提升能效 Step 3 — 碳排追踪：碳排计算模型逐线实时监测碳排放 Step 4 — 减碳决策：跟踪减排项目，支撑碳减排决策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09.03.01 · 09.02.02 · 03.03.04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大数据虚拟容量测试大幅降低测试工艺能耗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↑25%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虚拟测试缩短节拍、提升电芯产能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维护成本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深度学习预测性维护降低维护成本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氦气消耗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↓100%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AI视觉检测替代氦气泄漏检测环节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全厂智能能源管理提升能效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核心绩效：能耗 ↓80% · 产量 ↑25% · 维护成本 ↓41% · 氦气消耗 ↓100% · 能耗 ↓43%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企业：宁德时代溧阳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新能源电池（锂离子电池制造）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中国 · 江苏溧阳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国标分类：新能源电池（锂离子电池制造）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2026-10-11T02:50:04Z</dcterms:created>
  <dcterms:modified xsi:type="dcterms:W3CDTF">2026-10-11T02:50:04Z</dcterms:modified>
</cp:coreProperties>
</file>