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097280"/>
            <a:ext cx="10332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华润建材科技田阳水泥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0" y="1828800"/>
            <a:ext cx="2103120" cy="457200"/>
          </a:xfrm>
          <a:prstGeom prst="rect">
            <a:avLst>
              <a:gd name="adj" fmla="val 30000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15211CN07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303520" y="2377440"/>
            <a:ext cx="1463040" cy="320040"/>
          </a:xfrm>
          <a:prstGeom prst="rect">
            <a:avLst>
              <a:gd name="adj" fmla="val 28571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单一灯塔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371600" y="2926080"/>
            <a:ext cx="9418320" cy="2286000"/>
          </a:xfrm>
          <a:prstGeom prst="rect">
            <a:avLst>
              <a:gd name="adj" fmla="val 6000"/>
            </a:avLst>
          </a:prstGeom>
          <a:solidFill>
            <a:srgbClr val="1565C0"/>
          </a:solidFill>
          <a:ln/>
        </p:spPr>
      </p:sp>
      <p:sp>
        <p:nvSpPr>
          <p:cNvPr id="6" name="Text 4"/>
          <p:cNvSpPr/>
          <p:nvPr/>
        </p:nvSpPr>
        <p:spPr>
          <a:xfrm>
            <a:off x="1645920" y="3200400"/>
            <a:ext cx="88696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全球建材行业首座「灯塔工厂」，华润田阳水泥用30+个4IR用例，把矿山、窑炉、质检、发运全流程数字化——碳排放↓24%、人均水泥产量↑105%、非计划停机↓56%。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71600" y="5486400"/>
            <a:ext cx="9418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WEF全球灯塔网络 · 第11批 · 2023年12月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 / 12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📋 企业名片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84124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企业名称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107899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华润建材科技田阳水泥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481328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499616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灯塔编码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0080" y="1737360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15211CN07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39696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157984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所在地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395728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 · 广西百色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8163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类型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3054096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单一灯塔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456432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747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3712464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流程工业 · 水泥制造 (GBT 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11480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13308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批次/发布日期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437083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第11批 · 2023年12月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2 / 12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①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AI与自动驾驶智能采矿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痛点：石灰石矿山开采长期依赖人工驾驶矿卡，作业环境粉尘大、安全风险高，司机成本高且运输效率受限。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方案：纯电动无人驾驶矿卡替代传统柴油矿卡，依托5G专网与AI调度算法，实现矿山开采、运输、装卸全程无人化、智能化。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矿卡电动化：纯电动无人矿卡替代传统柴油矿卡，消除尾气排放 Step 2 — 5G专网：矿山5G专网覆盖，实时回传矿卡位置与状态 Step 3 — AI调度：AI算法优化矿卡路径与装卸排队，减少空驶 Step 4 — 自动驾驶：矿卡自主运输、装卸，减少人工干预 Step 5 — 安全管控：粉尘高危作业无人化，降低安全风险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01.04.01 · 07.01.01 · 05.01.01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3 / 12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②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AI水泥关键工艺优化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痛点：水泥窑煅烧是高耗能核心工序，煤耗占成本大头，传统靠人工经验控制窑况，能耗与质量波动大。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方案：AI对窑系统温度、喂料量、风量等关键工艺参数实时建模与优化控制，通过闭环控制稳定窑况、降低吨煤耗。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数据采集：窑系统温度/压力/流量等工艺参数实时采集 Step 2 — AI建模：基于历史运行数据训练窑况优化模型 Step 3 — 实时优化：AI实时推荐最优工艺参数组合 Step 4 — 闭环控制：DCS执行AI推荐参数，稳定窑况 Step 5 — 能效提升：吨煤耗下降，熟料质量保持稳定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05.01.01 · 03.03.04 · 02.03.01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4 / 12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③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智能设备维护与排程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痛点：水泥生产线设备众多且连续运转，非计划停机影响大，传统定期检修成本高、易漏检。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方案：基于IIoT的预测性维护+智能排程，从「定期修」转向「按状态修」，减少非计划停机，提升设备综合效率。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设备联网：关键设备加装传感器，实时监测振动/温度 Step 2 — 数据汇聚：润丰智慧平台汇聚全厂设备运行数据 Step 3 — 预测模型：AI预测设备故障趋势，提前预警 Step 4 — 智能排程：结合生产计划优化检修窗口，减少停机影响 Step 5 — 专家诊断：62名设备智能诊断工程师支撑远程诊断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05.01.04 · 08.02.01 · 03.03.03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5 / 12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④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AI闭环质量控制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痛点：水泥质量检验依赖人工取样化验，滞后性强，质量波动难以及时反馈调整，客户退货风险高。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方案：智能化验室+AI闭环质量控制，质量数据实时采集、在线分析、自动反馈生产调整，实现全流程质量追溯。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智能采样：自动化采样系统实时取样，减少人工干预 Step 2 — 智能化验室：机器人快速检测，化验结果自动上传 Step 3 — AI分析：AI模型分析质量数据，预测质量趋势 Step 4 — 闭环反馈：质量异常自动反馈至生产环节及时调整 Step 5 — 质量追溯：全流程质量数据可追溯，支撑客户服务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01.03.02 · 05.02.03 · 05.01.01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6 / 12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?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数字无接触订单交付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痛点：水泥提货依赖人工开单、称重、装车，提货车辆排队等待时间长，人工效率低。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方案：数字化无接触订单交付，客户线上自助下单、无接触自助提货，提货流程全程数字化、少人化。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线上下单：客户通过平台自助下单，无需到厂开单 Step 2 — 智能排车：系统自动安排提货车辆与时间，减少排队 Step 3 — 无接触称重：车辆自动识别与称重，全程无人干预 Step 4 — 自动装车：自动装车系统减少人工，提升装车效率 Step 5 — 电子交付：电子单据交付，全程无接触可追溯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04.01.01 · 04.01.03 · 02.02.01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7 / 12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📊 绩效总览</a:t>
            </a:r>
            <a:endParaRPr lang="en-US" sz="2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1124712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286000"/>
                <a:gridCol w="5303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改善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技术手段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矿车CO₂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 68%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AI与自动驾驶智能采矿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吨煤耗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 11%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AI水泥关键工艺优化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非计划停机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 56%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智能设备维护与排程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客户退货率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 87%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AI闭环质量控制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提货人工效率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 321%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数字无接触订单交付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8 / 12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🗺️ 技术全景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已覆盖关键领域 · AI/数字孪生/IIoT/绿色可持续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核心绩效：矿车CO₂ ↓ 68% · 吨煤耗 ↓ 11% · 非计划停机 ↓ 56% · 客户退货率 ↓ 87% · 提货人工效率 ↑ 321%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9 / 12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🔍 可复制性分析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企业：华润建材科技田阳水泥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行业： · 流程工业 · 水泥制造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地点：中国 广西百色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网页版完整报告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10 / 12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🏭 行业对标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国标分类：流程工业 · 水泥制造 ()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批次：第11批 · 2023年12月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11 / 12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💬 互动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老陈说灯塔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每周一个灯塔工厂深度拆解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www.dtgc.net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回复【名录】获取完整名单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回复【分析+企业名】获取案例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12 / 12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2026-10-09T10:17:14Z</dcterms:created>
  <dcterms:modified xsi:type="dcterms:W3CDTF">2026-10-09T10:17:14Z</dcterms:modified>
</cp:coreProperties>
</file>