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广汽埃安广州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15311CN08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53秒下线一台车，广汽埃安用40+个AI用例，把整车工厂跑成了全球首座新能源汽车灯塔——效率↑50%、交付↓33%、成本↓58%。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广汽埃安广州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15311CN08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广东广州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汽车制造 · 整车制造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客户直连制造定制平台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痛点：传统整车厂以产定销，客户在颜色、配置、动力、车门形态上的个性化需求难以直达产线，定制车型交付周期长。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方案：客户下单实时转化为生产订单，提供10万+配置选项，实现订单→制造→物流→交付全流程数字化，客户可通过APP随时查看定制车辆生产状态。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订单数字化：客户通过APP/官网下单，实时生成个性化配置订单 Step 2 — 自动排产：订单实时转化为生产订单，MES自动调度形成生产计划 Step 3 — 柔性混流：钢铝车身共线，支持最多10款车型混线作业 Step 4 — 全程透明：客户通过APP随时查看定制车辆生产状态 Step 5 — 按单交付：全自动产线支持按单/备货混产，确保准时交货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06.01.02 · 06.01.01 · 02.03.01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AI柔性自动化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痛点：新能源汽车车型迭代快、配置组合多，传统固定工位产线难以适应多车型混流与快速换型。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方案：600+工业机器人协同作业，激光螺旋焊、一体式热成型等核心技术，钢铝混合车身共线生产，10车型混流、换型零损失。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钢铝共线：钢铝混合车身实现共线生产，兼容SUV/轿车多种车身 Step 2 — 机器人集群：600+工业机器人，多机器人融合工位全自动作业 Step 3 — AI视觉定位：视觉定位+涂胶+胶型检测全自动化，毫米级精度 Step 4 — 柔性换型：100多种颜色实时切换，车型切换零损失 Step 5 — 混流生产：一条产线兼容七八款车型混流，53秒/台节拍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01.02.02 · 03.03.01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AI自主物料配送控制塔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痛点：传统主机厂生产线边零件堆积，物料配送依赖人工，超10公斤大件搬运强度大、效率低。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方案：零件按订单在上线前预先排序装箱，AI控制塔统一调度AGV无人配送，20%物流搬运无人化，超10公斤大物100%全自动搭载。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物料排序：零件根据生产队列在上线前预先排序装箱 Step 2 — AI控制塔：统一调度物料配送与AGV运行路径 Step 3 — AGV无人配送：20%物流搬运作业实现AGV无人化 Step 4 — 大物自动搭载：超10公斤大件100%全自动，近1吨电池自动上料 Step 5 — 少人化运营：脏活累活交给机器人，再造工人价值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01.04.01 · 04.01.01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车联网闭环质量控制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痛点：三电、智能驾驶等关键零部件质量追溯难，螺栓扭矩等过程参数缺乏全生命周期记录，缺陷根因难定位。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方案：智能扭矩管理系统对数千关键紧固点全数据采集终身可追溯，关键零部件二维码全生命周期追溯，AI视觉检测毫米级精度，生产数据全程上云。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AI视觉质检：600+机器人搭载AI视觉检测，毫秒级响应毫米级精度 Step 2 — 智能扭矩追溯：数千紧固点扭矩全数据采集，终身可追溯 Step 3 — 二维码追溯：三电/智能驾驶模块出厂二维码，全生命周期可追溯 Step 4 — 数据上云：涂胶轨迹、轮胎安装、螺丝扭力全程记录 Step 5 — 闭环纠偏：超声波探伤、3D视觉跟踪无损工艺，一次合格率98.5%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07.03.01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智能微电网可持续制造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痛点：整车制造能耗高、碳排放压力大，面对欧盟等市场碳足迹监管要求，需提升绿电自给与能源管理能力。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方案：分布式光伏+国内最大V2G微电网，年发电超2000万千瓦时满足50%用电，光伏+储能+V2G一体化能源管理，2023年获碳中和认证。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光伏铺设：车间屋顶分布式光伏，年发电量超2000万千瓦时 Step 2 — 绿电自用：满足工厂50%日常用电，发电优先自用、余电上网 Step 3 — V2G微电网：建成国内最大V2G微电网，电动车储能参与调峰 Step 4 — 能源优化：光伏+储能+V2G一体化管理，能源双向流动 Step 5 — 零碳认证：2023年获碳中和认证，成为零碳工厂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09.03.01 · 09.02.01 · 02.03.03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订单到交付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30%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客户直连制造定制平台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换线时间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67%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AI柔性自动化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物料搬运生产率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 67%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AI自主物料配送控制塔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一次通过率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 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车联网闭环质量控制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48%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智能微电网可持续制造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核心绩效：订单到交付 ↓ 30% · 换线时间 ↓ 67% · 物料搬运生产率 ↑ 67% · 一次通过率 ↑ 8% · 能耗 ↓ 48%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企业：广汽埃安广州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汽车制造 · 整车制造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广东广州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国标分类：汽车制造 · 整车制造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2026-10-08T11:44:13Z</dcterms:created>
  <dcterms:modified xsi:type="dcterms:W3CDTF">2026-10-08T11:44:13Z</dcterms:modified>
</cp:coreProperties>
</file>