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海尔合肥中央空调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15411CN09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全球首座家庭中央空调"灯塔工厂"——海尔合肥空调互联工厂，把先进算法、数字孪生和知识图谱融入研发、生产、测试全流程，实现能效↑33%、缺陷↓58%、生产率↑49%、成本↓22%。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海尔合肥中央空调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15411CN09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合肥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家用电器 · 家庭中央空调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AI流体分析优化设计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痛点：传统空调固定流路依赖经验试错+样机实验，无法兼顾制冷制热能效最优，设计迭代慢、试错成本高。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方案：用AI流体分析对流路进行智能寻优设计，融合大数据+蚁群算法替代经验试错+样机实验，加速可变分流技术落地。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参数化建模：建立空调流路的参数化仿真模型，覆盖制冷、制热工况 Step 2 — AI流体分析：融合大数据+蚁群算法，对流路方案进行流体分析寻优 Step 3 — 智能寻优：可变流路智能寻优设计平台自动推荐最优流路方案 Step 4 — 虚拟验证：以仿真替代样机实验，快速迭代确定设计方案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02.01.01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动态跨公司劳动力共享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痛点：工厂淡旺季用工波动大，跨厂、跨公司劳动力难以灵活调度，新人培训周期长、上手慢。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方案：用动态分析实现跨公司劳动力共享调度，按需调配人力并沉淀标准化经验，缩短培训周期。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需求分析：分析各工厂产能与用工需求，识别劳动力缺口 Step 2 — 动态匹配：数据分析驱动跨公司劳动力共享匹配 Step 3 — 灵活调配：按订单波动动态调配劳动力资源 Step 4 — 快速上手：标准化培训+经验沉淀，缩短新人培训周期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06.02.01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数字孪生高精度换线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痛点：翅片高速冲片机换型参数多、调试复杂，传统人工换线费时费力且易出错，微停机频繁。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方案：搭建翅片高速冲片机数字孪生模型，联合虚拟调试快速确定换型参数，实现1分钟内一键换型。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孪生建模：搭建翅片高速冲片机数字孪生模型，27种传感器实时监测设备状态 Step 2 — 联合虚拟调试：对28种产品进行联合虚拟调试 Step 3 — 参数确定：快速确定换型的17种关键参数 Step 4 — 一键换型：实现1分钟内设备一键换型，大幅减少微停机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03.03.01 · 05.04.02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机器视觉智能焊接自调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痛点：换热器焊接点多、自动焊存在缺陷，内部焊接质量难以检测，拆检报废成本高。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方案：多目视觉+热成像技术在线识别焊环装配质量参数，AI自动推荐工艺参数调整方案，实现焊接自调优。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焊前检测：5G+AI，焊接前用AI算法检测外观瑕疵 Step 2 — 焊后检测：焊接后利用视觉与热成像技术检测焊接情况 Step 3 — 参数识别：在线精确识别焊环装配位置、姿态等50多项质量参数 Step 4 — 自调优：自动推荐工艺参数调整方案，人工补焊闭环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01.03.01 · 01.03.02 · 05.01.02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知识图谱检测专家系统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痛点：外机性能检测依赖人工，故障定位慢、根因诊断难，问题定位与解决周期长。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方案：基于知识图谱的外机性能检测专家系统，扫码虚拟测试快速锁定故障点、诊断根因、推荐修复方案。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图谱构建：构建包含139项质量问题、10万+节点的知识图谱 Step 2 — 扫码测试：根据产品二维码或条形码对其进行虚拟测试 Step 3 — 故障定位：快速精准锁定故障点 Step 4 — 根因诊断：自动诊断质量异常根因，在线推荐修复方案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05.01.03 · 05.01.01 · 08.02.01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设计周期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AI流体分析优化设计替代经验试错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培训周期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动态跨公司劳动力共享缩短培训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换线时间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↓93%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数字孪生高精度换线一键换型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焊接缺陷率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机器视觉智能焊接自调优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MTTR（平均修复时间）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知识图谱检测专家系统快速定位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核心绩效：设计周期 ↓63% · 培训周期 ↓60% · 换线时间 ↓93% · 焊接缺陷率 ↓85% · MTTR（平均修复时间） ↓67%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企业：海尔合肥中央空调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家用电器 · 家庭中央空调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合肥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国标分类：家用电器 · 家庭中央空调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2026-10-07T06:11:47Z</dcterms:created>
  <dcterms:modified xsi:type="dcterms:W3CDTF">2026-10-07T06:11:47Z</dcterms:modified>
</cp:coreProperties>
</file>