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0E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1097280"/>
            <a:ext cx="10332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亨通阿尔法光电苏州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029200" y="1828800"/>
            <a:ext cx="2103120" cy="457200"/>
          </a:xfrm>
          <a:prstGeom prst="rect">
            <a:avLst>
              <a:gd name="adj" fmla="val 30000"/>
            </a:avLst>
          </a:prstGeom>
          <a:solidFill>
            <a:srgbClr val="2E7D32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15511CN10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5303520" y="2377440"/>
            <a:ext cx="1463040" cy="320040"/>
          </a:xfrm>
          <a:prstGeom prst="rect">
            <a:avLst>
              <a:gd name="adj" fmla="val 28571"/>
            </a:avLst>
          </a:prstGeom>
          <a:solidFill>
            <a:srgbClr val="2E7D32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单一工厂灯塔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1371600" y="2926080"/>
            <a:ext cx="9418320" cy="2286000"/>
          </a:xfrm>
          <a:prstGeom prst="rect">
            <a:avLst>
              <a:gd name="adj" fmla="val 6000"/>
            </a:avLst>
          </a:prstGeom>
          <a:solidFill>
            <a:srgbClr val="1565C0"/>
          </a:solidFill>
          <a:ln/>
        </p:spPr>
      </p:sp>
      <p:sp>
        <p:nvSpPr>
          <p:cNvPr id="6" name="Text 4"/>
          <p:cNvSpPr/>
          <p:nvPr/>
        </p:nvSpPr>
        <p:spPr>
          <a:xfrm>
            <a:off x="1645920" y="3200400"/>
            <a:ext cx="886968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全球光通信行业首座灯塔工厂——亨通光纤光棒智能制造工厂，加速落地 27 个先进用例（先进分析、机器视觉、AI），单位制造成本↓21%、缺陷↓52%、电耗↓33%。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371600" y="5486400"/>
            <a:ext cx="9418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AAAAA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WEF全球灯塔网络 · 第11批 · 2023年12月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 / 12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8288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📋 企业名片</a:t>
            </a:r>
            <a:endParaRPr lang="en-US" sz="2200" dirty="0"/>
          </a:p>
        </p:txBody>
      </p:sp>
      <p:sp>
        <p:nvSpPr>
          <p:cNvPr id="3" name="Shape 1"/>
          <p:cNvSpPr/>
          <p:nvPr/>
        </p:nvSpPr>
        <p:spPr>
          <a:xfrm>
            <a:off x="457200" y="822960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841248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企业名称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40080" y="1078992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亨通阿尔法光电苏州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1481328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499616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灯塔编码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40080" y="1737360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15511CN10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57200" y="2139696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0" name="Text 8"/>
          <p:cNvSpPr/>
          <p:nvPr/>
        </p:nvSpPr>
        <p:spPr>
          <a:xfrm>
            <a:off x="640080" y="2157984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所在地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640080" y="2395728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中国 · 苏州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57200" y="2798064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2816352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类型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640080" y="3054096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单一工厂灯塔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457200" y="3456432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6" name="Text 14"/>
          <p:cNvSpPr/>
          <p:nvPr/>
        </p:nvSpPr>
        <p:spPr>
          <a:xfrm>
            <a:off x="640080" y="34747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行业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640080" y="3712464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· 光电线缆（光纤光缆制造） (GBT )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57200" y="4114800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9" name="Text 17"/>
          <p:cNvSpPr/>
          <p:nvPr/>
        </p:nvSpPr>
        <p:spPr>
          <a:xfrm>
            <a:off x="640080" y="4133088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批次/发布日期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640080" y="4370832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第11批 · 2023年12月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2 / 12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①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ML产品质量预测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痛点：光纤光学参数（衰减、色散等）直接决定传输质量，传统离线抽检滞后，无法在制程中实时预警质量波动，缺陷难以及时止损。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方案：用机器学习预测产品光学质量参数，在制程中提前预判质量结果，减少光学参数缺陷。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数据采集：全制程设备物联，实时采集拉丝、测试等关键工序的工艺与质量数据 Step 2 — 特征建模：从海量数据中提取影响光学参数的关键特征，建立质量预测模型 Step 3 — 在线预测：模型在制程中实时预测产品光学参数，提前预警质量波动 Step 4 — 闭环调优：根据预测结果自动调整工艺参数，确保产品性能稳定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05.01.02 · 05.02.01 · 01.03.02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3 / 12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②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AI视觉预制棒直径优化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痛点：光纤预制棒直径一致性决定后续拉丝光纤直径均匀性，传统依赖人工经验调控，偏差大、稳定性差。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方案：AI + 机器视觉对预制棒沉积过程直径在线检测并智能优化控制，提升加工速度与一致性。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视觉在线测量：部署微距摄像机对预制棒沉积过程进行实时图像采集与直径测量 Step 2 — 偏差识别：AI 分析直径偏差与波动趋势，识别异常沉积 Step 3 — 参数自优化：根据测量结果自动调整沉积工艺参数，稳定直径 Step 4 — 提速验证：在保证直径一致性前提下逐步提升加工速度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01.03.01 · 01.03.02 · 05.01.01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4 / 12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③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超高速拉丝控制模型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痛点：拉丝速度越快越易断纤、直径波动，高速拉丝与稳定性难以兼顾，单条产线依赖多名操作员值守。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方案：超高速拉丝控制模型实时调节张力、温度、速度等参数，在保证质量前提下提升拉丝速度、减少人工干预。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参数感知：实时采集拉丝张力、炉温、速度等关键工艺参数 Step 2 — 控制建模：建立超高速拉丝的工艺控制模型，刻画参数间耦合关系 Step 3 — 实时调控：模型根据在线数据实时调节拉丝参数，稳定直径与张力 Step 4 — 少人值守：集中控制代替多点人工操作，实现单线少人化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01.01.02 · 02.04.03 · 03.03.04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5 / 12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④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ML断纤预测模型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痛点：拉丝过程断纤导致整根报废、停机损失大，被动停机造成良率与产能损失。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方案：机器学习断纤预测模型提前预警断纤风险，实现预测性干预，降低断纤频率。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断纤标注：回溯历史断纤事件，标注断纤前后的工艺与设备状态 Step 2 — 模型训练：训练 ML 模型识别断纤前兆特征 Step 3 — 实时预警：在线监测并提前预警断纤风险，触发干预 Step 4 — 干预闭环：自动调整工艺或通知人员处置，减少断纤发生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05.01.04 · 08.02.01 · 05.01.02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6 / 12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?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AI数据继承优化测试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痛点：光纤测试环节多、耗时长，测试数据与工艺数据割裂，重复测试拉低单位工时产出。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方案：AI 数据继承打通工艺与测试数据，用历史数据继承优化测试流程、减少重复测试，提升单位工时产出（UPPH）。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数据打通：打通工艺与测试数据，建立统一的数据底座 Step 2 — 数据继承：用历史测试数据继承分析，识别可省略的重复测试项 Step 3 — 流程优化：AI 优化测试顺序与抽检策略，缩短测试时间 Step 4 — 提效评估：以 UPPH 为指标持续评估测试效率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05.02.01 · 05.02.02 · 05.01.01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7 / 12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8288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📊 绩效总览</a:t>
            </a:r>
            <a:endParaRPr lang="en-US" sz="2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914400"/>
          <a:ext cx="11247120" cy="914400"/>
        </p:xfrm>
        <a:graphic>
          <a:graphicData uri="http://schemas.openxmlformats.org/drawingml/2006/table">
            <a:tbl>
              <a:tblPr/>
              <a:tblGrid>
                <a:gridCol w="3657600"/>
                <a:gridCol w="2286000"/>
                <a:gridCol w="530352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指标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D3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改善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D3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技术手段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D3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光学参数缺陷率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↓61%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ML产品质量预测减少光学缺陷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加工速度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↑35%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AI视觉预制棒直径优化提速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每线操作员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↓67%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超高速拉丝控制模型少人化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断纤频率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↓26%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ML断纤预测模型减少断纤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UPPH（单位工时产出）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↑39%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AI数据继承优化测试提效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8 / 12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🗺️ 技术全景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已覆盖关键领域 · AI/数字孪生/IIoT/绿色可持续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核心绩效：光学参数缺陷率 ↓61% · 加工速度 ↑35% · 每线操作员 ↓67% · 断纤频率 ↓26% · UPPH（单位工时产出） ↑39%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9 / 12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🔍 可复制性分析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企业：亨通阿尔法光电苏州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行业： · 光电线缆（光纤光缆制造）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地点：中国 苏州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详见 HTML 网页版完整报告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10 / 12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🏭 行业对标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国标分类：光电线缆（光纤光缆制造） ()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批次：第11批 · 2023年12月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详见 HTML 网页版完整分析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11 / 12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💬 互动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老陈说灯塔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每周一个灯塔工厂深度拆解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www.dtgc.net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回复【名录】获取完整名单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回复【分析+企业名】获取案例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12 / 12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2026-10-06T04:54:20Z</dcterms:created>
  <dcterms:modified xsi:type="dcterms:W3CDTF">2026-10-06T04:54:20Z</dcterms:modified>
</cp:coreProperties>
</file>