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97280"/>
            <a:ext cx="10332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鸿佰科技(工业富联)桃园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0" y="1828800"/>
            <a:ext cx="2103120" cy="457200"/>
          </a:xfrm>
          <a:prstGeom prst="rect">
            <a:avLst>
              <a:gd name="adj" fmla="val 30000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15611CN11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303520" y="2377440"/>
            <a:ext cx="1463040" cy="320040"/>
          </a:xfrm>
          <a:prstGeom prst="rect">
            <a:avLst>
              <a:gd name="adj" fmla="val 28571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单一工厂灯塔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71600" y="2926080"/>
            <a:ext cx="9418320" cy="2286000"/>
          </a:xfrm>
          <a:prstGeom prst="rect">
            <a:avLst>
              <a:gd name="adj" fmla="val 6000"/>
            </a:avLst>
          </a:prstGeom>
          <a:solidFill>
            <a:srgbClr val="1565C0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3200400"/>
            <a:ext cx="88696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把 AI 服务器交给 AI 来造，鸿佰科技桃园南青厂做到了——这是全球首座 AI 服务器灯塔工厂：生产效率↑73%、不良率↓97%、交期↓21%、单位制造成本↓39%。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5486400"/>
            <a:ext cx="9418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WEF全球灯塔网络 · 第11批 · 2023年12月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📋 企业名片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4124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企业名称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07899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鸿佰科技(工业富联)桃园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481328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499616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灯塔编码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173736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15611CN11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39696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157984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所在地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395728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中国台湾 · 中国台湾 · 桃园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8163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类型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单一工厂灯塔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456432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3712464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电子/服务器（计算机整机制造） (GBT 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13308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批次/发布日期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437083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第11批 · 2023年12月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 /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①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AI仓储物流排程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痛点：AI服务器物料种类繁多、BOM 结构复杂，传统人工仓储依赖经验找料备料，物料准备与订单分配耗时长、易错，影响交付节奏。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方案：部署 AI 优化的智慧仓管系统，对库存、物料位置与订单进行智能匹配与排程，化解复杂物料准备难题。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物料数字化：对全仓物料、库位、BOM 进行统一编码与数字化建档 Step 2 — 智能匹配：AI 实时分析订单需求与库存/库位，自动匹配最优取料路径 Step 3 — 排程优化：结合 AGV/AMR 调度优化出入库与物料搬运顺序 Step 4 — 闭环反馈：备料与分配耗时实时监控，持续调优仓储策略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01.04.02 · 03.04.03 · 05.01.01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3 /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AI订单预测与生产排程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痛点：AI大模型带来算力需求爆发，服务器订单波动大、产品迭代快，传统人工排产难以跟上，交期与换线效率承压。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方案：AI 驱动的订单预测与生产排程，提前预判需求、智能编排产线，缩短换线时间并改善交付能力。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需求建模：融合历史订单、客户与市场数据建立需求预测模型 Step 2 — 预测输出：AI 预测未来订单结构与数量，提升需求预测准确率 Step 3 — 智能排产：基于预测结果自动编排产线与工单，优化换线顺序 Step 4 — 动态调整：订单变化时实时重排产，保障准时交付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04.02.03 · 03.03.03 · 05.01.02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4 /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③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AI产品参数设计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痛点：AI服务器高度定制化、板卡与参数组合复杂，传统人工设计周期长、迭代慢，难以快速贴近客户需求。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方案：耦合 AI 建模加速产品参数设计，让复杂的服务器板卡设计更高效、更贴近客户定制需求。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参数沉淀：把历史板卡设计、客户配置需求结构化沉淀为设计知识库 Step 2 — AI 建模：训练 AI 模型理解参数组合与性能/成本约束关系 Step 3 — 智能生成：输入客户需求后 AI 快速生成可行参数方案 Step 4 — 仿真验证：自动仿真验证设计可行性，缩短设计迭代周期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02.01.02 · 02.01.01 · 05.01.01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5 /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④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AI高级控制质量管理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痛点：服务器板卡 SMT 贴装与组装环节缺陷隐蔽、人工质检漏检率高，设备维护依赖经验，质量与维护效率难以兼顾。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方案：基于 AI 控制与分析的品质管制，自动识别缺陷、优化工艺参数，并提升设备维护效率、降低人工压力。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数据采集：采集 SMT 贴装、检测工位的图像与工艺参数数据 Step 2 — AI 质检：机器视觉 + AI 实时识别焊点、贴装缺陷 Step 3 — 根因分析：AI 分析缺陷根因并自动调整工艺参数 Step 4 — 维护协同：联动设备健康数据，实现预测性维护、降低人工压力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01.03.02 · 05.02.03 · 05.01.01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6 /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?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AI自动组装测试车间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痛点：服务器组装与测试工序密集、换线频繁，人工装配效率与人均产能受限，设备综合效率（OEE）有待提升。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方案：引入 AI 驱动的自动化装配和测试车间，以自动化产线与智能测试提升设备综合效率及人均产能。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产线自动化：部署自动化装配设备与机器人，覆盖关键组装工序 Step 2 — 智能测试：AI 驱动自动化测试，实现 GPU 模组等功能全检 Step 3 — 效率优化：AI 分析设备利用率，动态调优装配与测试节拍 Step 4 — 少人化运行：持续降低人工干预，提升人均产能与 OEE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01.02.04 · 01.03.03 · 03.03.02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7 /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📊 绩效总览</a:t>
            </a:r>
            <a:endParaRPr lang="en-US" sz="2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1124712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5303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改善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技术手段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换线时间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↓44%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订单预测与排程优化换线作业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按时交付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↑8%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仓储排程改善物料准备与交付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板卡设计时间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↓89%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参数设计加速服务器研发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SMT缺陷率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↓99%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高级控制质量管理提升良率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OEE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↑42%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自动化装配测试车间提效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8 /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🗺️ 技术全景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已覆盖关键领域 · AI/数字孪生/IIoT/绿色可持续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核心绩效：换线时间 ↓44% · 按时交付 ↑8% · 板卡设计时间 ↓89% · SMT缺陷率 ↓99% · OEE ↑42%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9 / 12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🔍 可复制性分析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企业：鸿佰科技(工业富联)桃园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行业： · 电子/服务器（计算机整机制造）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地点：中国台湾 中国台湾 · 桃园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网页版完整报告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10 / 12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🏭 行业对标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国标分类：电子/服务器（计算机整机制造） ()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批次：第11批 · 2023年12月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11 / 12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💬 互动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老陈说灯塔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每周一个灯塔工厂深度拆解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www.dtgc.net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回复【名录】获取完整名单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回复【分析+企业名】获取案例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12 /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2026-10-05T04:53:24Z</dcterms:created>
  <dcterms:modified xsi:type="dcterms:W3CDTF">2026-10-05T04:53:24Z</dcterms:modified>
</cp:coreProperties>
</file>