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韩国水资源公社华城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15711KR12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把一座水厂交给 AI 来"自动驾驶"，韩国水资源公社华城做到了——这是全球第一座获评灯塔的水务设施：化学品用量↓19%、劳动效率↑42%、电耗↓10%，并已复制到全国40多座水厂。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韩国水资源公社华城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15711KR12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韩国 · 华城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公用事业 / 水处理（自来水生产和供应）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智能自主工厂操作系统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痛点：水处理高度依赖人工判断原水水质、投加药剂、调度泵组，气候变化下水情波动加剧，人工难以稳定、及时响应。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方案：基于大数据的自主运行系统，AI 综合分析水质、水库水位与泵组工况，自动计算排泥量与药剂投加量，实现"自动驾驶"式运行。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数据贯通：打通原水水质、水库水位、泵组运行、药剂投加全链路数据 Step 2 — 水质分析：AI 实时分析进水水质并预测变化趋势 Step 3 — 自主决策：系统自动计算最优排泥量与化学药剂投加量 Step 4 — 闭环执行：指令自动下发至处理设备，实现少人/无人运行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02.04.01 · 05.02.01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需求预测能源优化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痛点：供水与用电负荷波动大，泵组和处理设备长期满负荷或空转，能耗居高不下。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方案：基于需求预测的能源优化，结合用水需求与电价时段智能调度泵组与处理设备，削峰填谷降低电耗。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需求建模：分析历史用水量，建立分时、分季节用水需求模型 Step 2 — 负荷预测：AI 预测未来时段的供水需求与用电负荷 Step 3 — 调度优化：结合电价时段优化泵组启停与运行组合 Step 4 — 能耗监控：实时监测能耗并持续调优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04.02.03 · 09.03.01 · 05.02.03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ML预测性维护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痛点：泵、电机、仪表等关键设备突发故障会导致停水，被动维修成本高、影响供水安全。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方案：机器学习预测性维护，实时监测设备运行状态，提前预警潜在故障并安排计划性维护。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传感器部署：在泵组、电机等关键设备部署振动、温度、电流传感器 Step 2 — 状态监测：实时采集设备运行参数并建立健康基线 Step 3 — 故障预测：ML 模型识别异常模式，提前预测故障风险 Step 4 — 计划维护：自动生成维护工单，变被动抢修为主动维护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05.01.04 · 08.02.01 · 01.01.05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培训与维护数字孪生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痛点：水处理系统结构复杂，新员工上手慢、培训周期长，实操维护演练存在安全风险。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方案：数字孪生构建水厂虚拟镜像，用于员工培训与维护模拟，在虚拟环境中反复演练，降低实操风险。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工厂建模：对水厂工艺、设备、管路进行三维数字化建模 Step 2 — 孪生映射：接入实时运行数据，构建与实体同步的数字孪生 Step 3 — 培训模拟：员工在虚拟环境中模拟操作与故障处置 Step 4 — 维护演练：在孪生体上预演维护方案，验证后再上实体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03.01.01 · 05.04.02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CCTV安全管理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痛点：水厂厂区范围大、现场值守人员少，传统人工巡检与被动录像难以及时发现安全隐患。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方案：AI CCTV 智能视频监控，自动识别危险区域闯入、设备异常与人员不安全行为，即时告警并快速响应。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视频接入：厂区关键点位 CCTV 视频流统一接入平台 Step 2 — AI 识别：计算机视觉实时识别闯入、跌倒、设备异常等事件 Step 3 — 风险判定：AI 对事件进行分级，过滤误报并判定风险等级 Step 4 — 即时告警：自动推送告警至值班人员，缩短响应时间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01.03.02 · 05.01.01 · 01.03.01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工艺劳动效率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↑104%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自主运行减少人工干预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↓10%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需求预测驱动的能源优化调度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维护成本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ML 预测性维护减少突发故障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培训时间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数字孪生虚拟培训替代实操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事件响应时间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↓75%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CCTV 实时告警快速响应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核心绩效：工艺劳动效率 ↑104% · 能耗 ↓10% · 维护成本 ↓33% · 培训时间 ↓33% · 事件响应时间 ↓75%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企业：韩国水资源公社华城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公用事业 / 水处理（自来水生产和供应）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地点：韩国 华城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国标分类：公用事业 / 水处理（自来水生产和供应）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2026-10-02T14:21:20Z</dcterms:created>
  <dcterms:modified xsi:type="dcterms:W3CDTF">2026-10-02T14:21:20Z</dcterms:modified>
</cp:coreProperties>
</file>