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隆基绿能嘉兴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15811CN13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30+个AI用例，让全球光伏行业诞生了第一座灯塔工厂——单位制造成本↓28%、良率损失↓43%、交付周期↓84%、单位能耗↓20%。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隆基绿能嘉兴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15811CN13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浙江嘉兴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新能源/光伏 · 太阳能组件制造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AI实时检测根因分析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痛点：光伏组件生产涉及层压、焊接等20道工序，传统条码追溯不适用、虚拟码追溯准确率低，缺陷根因难定位。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方案：部署784台相机覆盖20道工序，以AI全流程视觉检测+实时追溯识别1000+电池串图像特征，结合专家知识库推荐最优解决方案。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全流程相机覆盖：784台相机覆盖20道工序，采集数万数据点 Step 2 — AI图像特征识别：AI精准识别1000+电池串图像特征 Step 3 — 实时串追溯：每18秒完成12个电池串异常及来源机台识别 Step 4 — 根因分析：分析隐裂、焊接缺陷成因，结合专家知识库推荐方案 Step 5 — 闭环纠偏：异常趋势与良率趋势实时呈现，辅助快速决策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05.01.01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神经网络电池生产规划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痛点：光伏组件功率交付要求精准，订单复杂度高，电池片资源匹配靠人工难以做到全局最优。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方案：部署行业首创自研AI智能电池生产计划计算系统，用神经网络计算最优生产计划，实现组件功率精准交付。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订单需求解析：解析订单功率等级与交期要求 Step 2 — 电池资源建模：建立电池片功率分布与库存模型 Step 3 — 神经网络求解：神经网络计算最优匹配方案 Step 4 — 动态纠偏：根据生产实绩动态修正计划 Step 5 — 精准功率交付：实现组件功率精准交付，减少功率损失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02.03.02 · 03.03.03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数据驱动员工职业规划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痛点：光伏制造劳动密集，人力成本高，员工技能与岗位匹配度低、操作易出错。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方案：以全生命周期智能人力管理，数据驱动员工职业规划，提升劳动效率并减少人为失误。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员工数据采集：采集员工技能、绩效、岗位数据 Step 2 — 能力画像建模：建立员工能力画像 Step 3 — 岗位智能匹配：数据驱动人岗精准匹配 Step 4 — 职业路径规划：规划职业发展与培训路径 Step 5 — 绩效闭环：跟踪绩效持续优化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05.02.02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AI机器视觉柔性自动化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痛点：光伏组件层压、组装等工序自动化难题多，产品尺寸规格多、换线频繁。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方案：以行业首创AI自动尺寸识别+智能切换的一体化自动化方案，机器视觉赋能柔性自动化，克服7项行业自动化难题。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机器视觉识别：AI自动识别产品尺寸规格 Step 2 — 柔性工装切换：自动完成工装与参数切换 Step 3 — 一体化自动化：集成层压、组装等自动化产线 Step 4 — 整线工艺稳定：整线工艺稳定性达到行业最优 Step 5 — 快速换线：实现不同规格产品的快速切换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01.03.01 · 03.03.01 · 01.02.04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大数据订单生产优化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痛点：订单交付周期长，仓储物流协同效率低，难以实现全流程追溯。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方案：引入20+数字化流程重建端到端业务，实现全流程订单可视化与物流追溯，3D动态库存提升仓库利用率。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端到端流程重建：重建生产、仓储、物流价值链流程 Step 2 — 订单全流程可视：订单生产交付周期智慧管理 Step 3 — 3D动态库存：3D动态库存提升仓库利用率15% Step 4 — 物流全追溯：实现全流程物流环节追溯 Step 5 — 周期缩短：缩短订单周期，确保全球客户准时交付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04.01.03 · 03.04.01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一次通过率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 32%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AI全流程质检降低返工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功率偏差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46%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神经网络电池精准匹配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直接劳动生产率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 35%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数据驱动智能人力管理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换线时间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96%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机器视觉柔性自动化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物流劳动效率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 84%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大数据订单生产优化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核心绩效：一次通过率 ↑ 32% · 功率偏差 ↓ 46% · 直接劳动生产率 ↑ 35% · 换线时间 ↓ 96% · 物流劳动效率 ↑ 84%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企业：隆基绿能嘉兴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新能源/光伏 · 太阳能组件制造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浙江嘉兴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国标分类：新能源/光伏 · 太阳能组件制造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2026-10-01T14:16:19Z</dcterms:created>
  <dcterms:modified xsi:type="dcterms:W3CDTF">2026-10-01T14:16:19Z</dcterms:modified>
</cp:coreProperties>
</file>