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亿滋国际北京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15911CN14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38个AI用例，把奥利奥饼干工厂跑成了熄灯车间——净收入↑28%、劳动生产率↑53%、温室气体↓24%、食物浪费↓29%。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亿滋国际北京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15911CN14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北京经济技术开发区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食品零食 · 糖果巧克力制造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熄灯自主面团车间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痛点：面团生产依赖大量人工，劳动力成本同比上涨6%，批次一致性不足。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方案：以AI驱动全自动熄灯车间，用机器视觉与传感器网络实现配料到成型全过程无人化控制。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高精度称量配料：部署高精度称量与自动配料系统，替代人工投料 Step 2 — AI动态调配方：AI根据环境温湿度、原料批次自动调整配方参数 Step 3 — 传感器实时监控：传感器网络实时采集面团状态（含水率、温度、黏度） Step 4 — 边缘计算调参：边缘计算实时分析数据并动态调整设备参数 Step 5 — 自动化联动搬运：与自动化产线联动完成面团转运，实现熄灯运行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01.01.05 · 03.03.01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ML烘焙烤炉控制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痛点：饼干烘焙占生产总能耗60%以上，人工调节无法动态优化燃气供给。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方案：以机器学习多变量预测模型，实时推荐最优燃气供给量，实现能源效率最大化。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历史数据采集：采集烘焙环节历史运行数据与燃气消耗记录 Step 2 — 模型训练：训练机器学习回归模型，建立工艺参数与能耗的映射关系 Step 3 — 实时最优推荐：模型实时输出最优燃气供给值 Step 4 — 指令下发执行：经MES下发至燃烧控制器自动执行 Step 5 — 增量学习迭代：持续采集新数据增量更新模型，保持精度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03.03.04 · 02.03.01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ML暖通空调优化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痛点：暖通空调（HVAC）能耗高，传统固定设定难以适应环境与生产负荷变化。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方案：以机器学习根据环境与生产负荷实时优化暖通空调运行参数。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环境负荷感知：部署温湿度、生产负荷等传感器采集数据 Step 2 — 能耗建模：训练ML能耗模型，识别最优运行区间 Step 3 — 动态调节：实时调节温湿度设定与通风量 Step 4 — 峰谷联动：结合电价峰谷动态调整运行策略 Step 5 — 持续优化：闭环反馈持续迭代优化参数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09.03.01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AI闭环缺陷消除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痛点：人工目检易疲劳漏检，缺陷产品流入市场引发客诉与返工。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方案：部署高速AI视觉检测线，对缺陷精细分类统计，闭环反哺工艺改进。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高速视觉采集：部署工业相机高速采集饼干图像 Step 2 — AI缺陷识别：AI模型对缺陷进行分类与定位 Step 3 — 自动剔除：联动气动装置自动剔除缺陷产品 Step 4 — 质量数据统计：按时间段、缺陷类型精细统计分布 Step 5 — 根因反哺：以数据驱动工艺根因分析，加速缺陷消除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数字精益制造管理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痛点：信息来源多样且互不连通，员工把大量时间耗在「统计信息」而非「分析决策」。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方案：搭建数字精益生产管理平台，让员工一站式获取产线信息，直接进入分析决策。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多源数据打通：整合产线、质量、能耗等多源数据 Step 2 — 统一管理平台：搭建精益生产运营管理平台 Step 3 — 一站式获取：员工一站式获取产线实时信息 Step 4 — 精益分析：结合精益六西格玛方法开展分析与改进 Step 5 — 持续改善闭环：以数据驱动持续改善，沉淀最佳实践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02.03.01 · 05.02.01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91%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熄灯车间释放大量人力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食品浪费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72%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AI品控+精准排产减少损耗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电耗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24%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ML暖通空调优化节能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消费者投诉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52%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AI视觉检测替代人工目检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非计划停机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 49%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数字精益+预测性维护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核心绩效：人员 ↓ 91% · 食品浪费 ↓ 72% · 电耗 ↓ 24% · 消费者投诉 ↓ 52% · 非计划停机 ↓ 49%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企业：亿滋国际北京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食品零食 · 糖果巧克力制造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北京经济技术开发区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国标分类：食品零食 · 糖果巧克力制造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2026-09-30T13:13:01Z</dcterms:created>
  <dcterms:modified xsi:type="dcterms:W3CDTF">2026-09-30T13:13:01Z</dcterms:modified>
</cp:coreProperties>
</file>