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0E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14400" y="1097280"/>
            <a:ext cx="103327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ReNew电力拉特拉姆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029200" y="1828800"/>
            <a:ext cx="2103120" cy="457200"/>
          </a:xfrm>
          <a:prstGeom prst="rect">
            <a:avLst>
              <a:gd name="adj" fmla="val 30000"/>
            </a:avLst>
          </a:prstGeom>
          <a:solidFill>
            <a:srgbClr val="2E7D32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16011IN15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5303520" y="2377440"/>
            <a:ext cx="1463040" cy="320040"/>
          </a:xfrm>
          <a:prstGeom prst="rect">
            <a:avLst>
              <a:gd name="adj" fmla="val 28571"/>
            </a:avLst>
          </a:prstGeom>
          <a:solidFill>
            <a:srgbClr val="2E7D32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单一工厂灯塔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1371600" y="2926080"/>
            <a:ext cx="9418320" cy="2286000"/>
          </a:xfrm>
          <a:prstGeom prst="rect">
            <a:avLst>
              <a:gd name="adj" fmla="val 6000"/>
            </a:avLst>
          </a:prstGeom>
          <a:solidFill>
            <a:srgbClr val="1565C0"/>
          </a:solidFill>
          <a:ln/>
        </p:spPr>
      </p:sp>
      <p:sp>
        <p:nvSpPr>
          <p:cNvPr id="6" name="Text 4"/>
          <p:cNvSpPr/>
          <p:nvPr/>
        </p:nvSpPr>
        <p:spPr>
          <a:xfrm>
            <a:off x="1645920" y="3200400"/>
            <a:ext cx="886968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据 WEF 及公开报道，清洁能源企业 ReNew 在 70 个风电场、10 家 OEM、22 种风机机型上规模化复制 AI 模型——能源产出提升 1.7%、运营成本下降 17%、废物减少 40%、利润提升 20%。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371600" y="5486400"/>
            <a:ext cx="9418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AAAAA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WEF全球灯塔网络 · 第11批 · 2023年12月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1 / 12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82880"/>
            <a:ext cx="4572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📋 企业名片</a:t>
            </a:r>
            <a:endParaRPr lang="en-US" sz="2200" dirty="0"/>
          </a:p>
        </p:txBody>
      </p:sp>
      <p:sp>
        <p:nvSpPr>
          <p:cNvPr id="3" name="Shape 1"/>
          <p:cNvSpPr/>
          <p:nvPr/>
        </p:nvSpPr>
        <p:spPr>
          <a:xfrm>
            <a:off x="457200" y="822960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4" name="Text 2"/>
          <p:cNvSpPr/>
          <p:nvPr/>
        </p:nvSpPr>
        <p:spPr>
          <a:xfrm>
            <a:off x="640080" y="841248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企业名称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640080" y="1078992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ReNew电力拉特拉姆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57200" y="1481328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499616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灯塔编码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640080" y="1737360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16011IN15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57200" y="2139696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10" name="Text 8"/>
          <p:cNvSpPr/>
          <p:nvPr/>
        </p:nvSpPr>
        <p:spPr>
          <a:xfrm>
            <a:off x="640080" y="2157984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所在地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640080" y="2395728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印度 · 拉特拉姆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457200" y="2798064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" y="2816352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类型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640080" y="3054096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单一工厂灯塔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457200" y="3456432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16" name="Text 14"/>
          <p:cNvSpPr/>
          <p:nvPr/>
        </p:nvSpPr>
        <p:spPr>
          <a:xfrm>
            <a:off x="640080" y="34747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行业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640080" y="3712464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· 新能源 / 风力发电 (GBT )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457200" y="4114800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19" name="Text 17"/>
          <p:cNvSpPr/>
          <p:nvPr/>
        </p:nvSpPr>
        <p:spPr>
          <a:xfrm>
            <a:off x="640080" y="4133088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批次/发布日期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640080" y="4370832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第11批 · 2023年12月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2 / 12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28016"/>
            <a:ext cx="1645920" cy="365760"/>
          </a:xfrm>
          <a:prstGeom prst="rect">
            <a:avLst>
              <a:gd name="adj" fmla="val 20000"/>
            </a:avLst>
          </a:prstGeom>
          <a:solidFill>
            <a:srgbClr val="F59E0B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核心案例 ①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2286000" y="128016"/>
            <a:ext cx="9144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ML自动风机叶片检测 核心用例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57200" y="685800"/>
            <a:ext cx="11247120" cy="502920"/>
          </a:xfrm>
          <a:prstGeom prst="rect">
            <a:avLst>
              <a:gd name="adj" fmla="val 10909"/>
            </a:avLst>
          </a:prstGeom>
          <a:solidFill>
            <a:srgbClr val="FEF2F2"/>
          </a:solidFill>
          <a:ln w="6350">
            <a:solidFill>
              <a:srgbClr val="EF444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704088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DC2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🎯 痛点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91440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⚠️ 痛点：风机叶片长期暴露野外，裂纹、脱胶、雷击等缺陷靠人工巡检效率低、易漏检，停机检测代价高。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57200" y="1371600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思路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60020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方案：用机器学习 + 机器视觉对叶片进行自动化检测，自动识别缺陷类型、位置与严重度。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205740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🔧 实施路径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48640" y="233172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Step 1 — 影像采集：无人机/相机对叶片表面进行高频影像采集 Step 2 — 缺陷标注：构建叶片缺陷样本库，标注裂纹、脱胶等类型 Step 3 — 模型训练：ML 视觉模型自动识别缺陷并做严重度分级 Step 4 — 自动派单：检测结果自动推送至维修工单，闭环消缺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7200" y="39319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🏷 技术标签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4160520"/>
            <a:ext cx="10972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01.03.02 · 05.01.02 · 01.01.05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3 / 12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28016"/>
            <a:ext cx="1645920" cy="365760"/>
          </a:xfrm>
          <a:prstGeom prst="rect">
            <a:avLst>
              <a:gd name="adj" fmla="val 20000"/>
            </a:avLst>
          </a:prstGeom>
          <a:solidFill>
            <a:srgbClr val="F59E0B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核心案例 ②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2286000" y="128016"/>
            <a:ext cx="9144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AI风向标修正系统 核心用例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57200" y="685800"/>
            <a:ext cx="11247120" cy="502920"/>
          </a:xfrm>
          <a:prstGeom prst="rect">
            <a:avLst>
              <a:gd name="adj" fmla="val 10909"/>
            </a:avLst>
          </a:prstGeom>
          <a:solidFill>
            <a:srgbClr val="FEF2F2"/>
          </a:solidFill>
          <a:ln w="6350">
            <a:solidFill>
              <a:srgbClr val="EF444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704088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DC2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🎯 痛点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91440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⚠️ 痛点：风机风向标长期使用产生偏置误差，导致偏航控制失准、风机不能最优对风、发电效率下降。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57200" y="1371600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思路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60020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方案：AI 自动识别并校正风向标偏置，修正偏航控制，让风机始终处于最优对风状态。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205740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🔧 实施路径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48640" y="233172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Step 1 — 风向数据采集：采集风向标与 SCADA 遥测运行数据 Step 2 — 偏置识别：AI 比对实际风向与功率响应，识别风向标偏置 Step 3 — 自动校正：输出校正量并下发至偏航控制系统 Step 4 — 闭环验证：持续监控功率曲线，验证校正效果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7200" y="39319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🏷 技术标签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4160520"/>
            <a:ext cx="10972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01.01.03 · 02.04.03 · 05.01.01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4 / 12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28016"/>
            <a:ext cx="1645920" cy="365760"/>
          </a:xfrm>
          <a:prstGeom prst="rect">
            <a:avLst>
              <a:gd name="adj" fmla="val 20000"/>
            </a:avLst>
          </a:prstGeom>
          <a:solidFill>
            <a:srgbClr val="F59E0B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核心案例 ③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2286000" y="128016"/>
            <a:ext cx="9144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ML风机功率曲线优化 核心用例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57200" y="685800"/>
            <a:ext cx="11247120" cy="502920"/>
          </a:xfrm>
          <a:prstGeom prst="rect">
            <a:avLst>
              <a:gd name="adj" fmla="val 10909"/>
            </a:avLst>
          </a:prstGeom>
          <a:solidFill>
            <a:srgbClr val="FEF2F2"/>
          </a:solidFill>
          <a:ln w="6350">
            <a:solidFill>
              <a:srgbClr val="EF444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704088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DC2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🎯 痛点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91440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⚠️ 痛点：不同地形、风速、机型下，风机实际功率曲线与理论值存在偏差，发电量未达最优。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57200" y="1371600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思路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60020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方案：机器学习建立"风速—功率"映射模型，优化风机运行参数以逼近最优功率曲线。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205740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🔧 实施路径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48640" y="233172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Step 1 — 数据汇聚：整合 SCADA 风速、功率、桨距角等运行数据 Step 2 — 曲线建模：ML 拟合各机型在不同工况下的功率曲线 Step 3 — 参数寻优：识别偏离最优曲线的原因并优化控制参数 Step 4 — 规模复制：模型跨 10 家 OEM、22 种机型泛化应用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7200" y="39319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🏷 技术标签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4160520"/>
            <a:ext cx="10972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05.01.02 · 05.02.01 · 03.03.04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5 / 12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28016"/>
            <a:ext cx="1645920" cy="365760"/>
          </a:xfrm>
          <a:prstGeom prst="rect">
            <a:avLst>
              <a:gd name="adj" fmla="val 20000"/>
            </a:avLst>
          </a:prstGeom>
          <a:solidFill>
            <a:srgbClr val="F59E0B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核心案例 ④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2286000" y="128016"/>
            <a:ext cx="9144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ML故障预测系统 核心用例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57200" y="685800"/>
            <a:ext cx="11247120" cy="502920"/>
          </a:xfrm>
          <a:prstGeom prst="rect">
            <a:avLst>
              <a:gd name="adj" fmla="val 10909"/>
            </a:avLst>
          </a:prstGeom>
          <a:solidFill>
            <a:srgbClr val="FEF2F2"/>
          </a:solidFill>
          <a:ln w="6350">
            <a:solidFill>
              <a:srgbClr val="EF444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704088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DC2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🎯 痛点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91440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⚠️ 痛点：齿轮箱、轴承、发电机等大部件故障多为突发，非计划停机代价高、维修成本大。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57200" y="1371600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思路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60020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方案：ML 分析振动、温度、油液等信号，提前预测故障，实现预测性维护。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205740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🔧 实施路径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48640" y="233172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Step 1 — 状态监测：采集振动、温度、油液等传感器数据 Step 2 — 特征提取：提取时域/频域健康特征 Step 3 — 故障预测：ML 预测剩余寿命与故障概率 Step 4 — 维护调度：按预测结果提前安排维护，避免非计划停机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7200" y="39319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🏷 技术标签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4160520"/>
            <a:ext cx="10972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05.01.04 · 08.02.01 · 02.03.04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6 / 12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28016"/>
            <a:ext cx="1645920" cy="365760"/>
          </a:xfrm>
          <a:prstGeom prst="rect">
            <a:avLst>
              <a:gd name="adj" fmla="val 20000"/>
            </a:avLst>
          </a:prstGeom>
          <a:solidFill>
            <a:srgbClr val="F59E0B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核心案例 ?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2286000" y="128016"/>
            <a:ext cx="9144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输电线路故障早期检测 核心用例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57200" y="685800"/>
            <a:ext cx="11247120" cy="502920"/>
          </a:xfrm>
          <a:prstGeom prst="rect">
            <a:avLst>
              <a:gd name="adj" fmla="val 10909"/>
            </a:avLst>
          </a:prstGeom>
          <a:solidFill>
            <a:srgbClr val="FEF2F2"/>
          </a:solidFill>
          <a:ln w="6350">
            <a:solidFill>
              <a:srgbClr val="EF444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704088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DC2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🎯 痛点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91440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⚠️ 痛点：输电线路跨越广阔地域，故障定位难、停电影响大。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57200" y="1371600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思路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60020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方案：结合传感与 ML，对输电线路故障做早期检测并快速定位。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205740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🔧 实施路径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48640" y="233172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Step 1 — 线路监测：部署线路传感与数据采集 Step 2 — 异常识别：ML 识别电压/电流/温度异常 Step 3 — 故障定位：定位故障点并判断故障类型 Step 4 — 快速响应：自动派单检修，缩短停电时间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7200" y="39319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🏷 技术标签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4160520"/>
            <a:ext cx="10972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01.01.05 · 05.02.03 · 07.03.01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7 / 12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82880"/>
            <a:ext cx="4572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📊 绩效总览</a:t>
            </a:r>
            <a:endParaRPr lang="en-US" sz="22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914400"/>
          <a:ext cx="11247120" cy="914400"/>
        </p:xfrm>
        <a:graphic>
          <a:graphicData uri="http://schemas.openxmlformats.org/drawingml/2006/table">
            <a:tbl>
              <a:tblPr/>
              <a:tblGrid>
                <a:gridCol w="3657600"/>
                <a:gridCol w="2286000"/>
                <a:gridCol w="5303520"/>
              </a:tblGrid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指标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D3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改善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D3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技术手段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D32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1D1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非计划维护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2E7D3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↓78%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55555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ML 故障预测减少风机非计划停机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1D1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缺陷识别时间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2E7D3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↓90%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55555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 叶片检测自动识别缺陷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1D1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维护工时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2E7D3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↓90%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55555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自动化巡检减少人工维护工时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1D1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非计划维护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2E7D3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↓83%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55555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预测性维护覆盖全资产，进一步降低非计划维护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1D1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输电线路故障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2E7D3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↓66%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55555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输电线路故障早期检测减少停电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5" name="Text 2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8 / 12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371600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🗺️ 技术全景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914400" y="2286000"/>
            <a:ext cx="1033272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已覆盖关键领域 · AI/数字孪生/IIoT/绿色可持续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核心绩效：非计划维护 ↓78% · 缺陷识别时间 ↓90% · 维护工时 ↓90% · 非计划维护 ↓83% · 输电线路故障 ↓66%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9 / 12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371600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🔍 可复制性分析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914400" y="2286000"/>
            <a:ext cx="1033272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企业：ReNew电力拉特拉姆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行业： · 新能源 / 风力发电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地点：印度 拉特拉姆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详见 HTML 网页版完整报告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10 / 12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371600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🏭 行业对标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914400" y="2286000"/>
            <a:ext cx="1033272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国标分类：新能源 / 风力发电 ()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批次：第11批 · 2023年12月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详见 HTML 网页版完整分析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11 / 12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371600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💬 互动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914400" y="2286000"/>
            <a:ext cx="1033272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老陈说灯塔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每周一个灯塔工厂深度拆解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www.dtgc.net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回复【名录】获取完整名单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回复【分析+企业名】获取案例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12 / 12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2026-09-29T15:21:26Z</dcterms:created>
  <dcterms:modified xsi:type="dcterms:W3CDTF">2026-09-29T15:21:26Z</dcterms:modified>
</cp:coreProperties>
</file>