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VitrA Karo博聚于克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16111TR16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能源通胀重压下，土耳其瓷砖巨头 VitrA Karo 用 AI 把 4200+ 个 SKU 的生产盘活了——OEE 提升 19%、废料减少 56%、能耗下降 14%、回收料用量提升 43%。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VitrA Karo博聚于克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16111TR16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土耳其 · 博聚于克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建筑材料 / 建筑陶瓷制造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AI配料优化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痛点：瓷砖配料（坯料/釉料配比）长期依赖人工经验，4200+ 个 SKU 频繁切换导致配方偏差大、废料高。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方案：基于机器学习的配料优化模型，根据订单需求与原料特性动态推荐最优配比。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数据贯通：打通原料、配方、窑炉烧成的历史数据，建立配比数据库 Step 2 — 模型训练：用机器学习建立"配比—成品质量"映射模型 Step 3 — 动态优化：根据原料批次波动实时推荐最优配比 Step 4 — 闭环验证：上线后持续比对一次通过率与废料率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05.01.02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AI+IIoT规范工艺参数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痛点：窑炉烧成等关键工序参数靠老师傅手动设定，能源价格波动下难以及时调优。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方案：IIoT 传感器实时采集工艺数据，AI 处方化设定最优工艺参数并自动下发。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传感部署：在窑炉、压机等关键设备部署 IoT 传感器 Step 2 — 数据联网：工艺参数实时上传至边缘计算/云端 Step 3 — 处方化设定：AI 根据实时工况推荐最优工艺参数 Step 4 — 自动下发：参数自动下发至控制系统，减少人工干预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02.04.03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AI连续质量一致性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痛点：多 SKU 连续生产时，跨批次产品质量一致性难以保证。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持续监控产品规格，通过在线视觉检测动态维持质量一致性。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规格建模：建立产品规格与质量指标的数据模型 Step 2 — 视觉在线检测：AI 视觉实时检测尺寸、色差、表面缺陷 Step 3 — 规格自适应：根据检测反馈动态调整工艺，维持规格一致 Step 4 — 一致性看板：质量一致性指标实时可视化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05.01.01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AI质量检测根因分析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痛点：缺陷检出后依赖人工逐环节排查根因，耗时长、易复发。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视觉检测 + 大数据根因分析，自动定位缺陷来源并推送整改。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视觉缺陷识别：AI 机器视觉自动识别瓷砖缺陷类型 Step 2 — 数据关联：将缺陷与批次、工艺、原料数据关联 Step 3 — 根因定位：大数据分析定位缺陷产生的工艺环节 Step 4 — 快速整改：根因报告自动推送，缩短整改周期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01.03.01 · 05.02.01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智能生产控制塔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痛点：多产线协同困难，生产计划与现场执行脱节，设备综合效率偏低。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方案：建立智能生产控制塔，集中监控、智能排产与跨产线协同调度。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数据汇聚：打通 MES、ERP、能耗、质量各系统数据 Step 2 — 实时监控：控制塔实时呈现产线状态与 KPI Step 3 — 智能排产：AI 优化多 SKU 换线顺序与生产计划 Step 4 — 协同调度：异常自动预警，跨产线动态调度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04.01.01 · 02.03.01 · 03.03.03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一次通过率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↑44%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配料优化减少配方偏差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处方化工艺参数优化窑炉能效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废品率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质量一致性控制减少废料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投诉率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质量根因分析减少缺陷流出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OEE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智能生产控制塔优化设备综合效率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核心绩效：一次通过率 ↑44% · 能耗 ↓17% · 废品率 ↓32% · 投诉率 ↓66% · OEE ↑19%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企业：VitrA Karo博聚于克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建筑材料 / 建筑陶瓷制造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地点：土耳其 博聚于克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国标分类：建筑材料 / 建筑陶瓷制造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2026-09-28T10:49:34Z</dcterms:created>
  <dcterms:modified xsi:type="dcterms:W3CDTF">2026-09-28T10:49:34Z</dcterms:modified>
</cp:coreProperties>
</file>