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DHL供应链孟菲斯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16211US17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端到端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电商订单爆发、零售促销与季节性波动的多重冲击，DHL孟菲斯仓库——全球首个获评灯塔工厂的合同物流企业——用「控制塔+机器人+大数据分析+弹性用工」四位一体的4IR战略站点，把加班↓50%、发货周期↓57%、产能↑290%，2019年以来实现28%年复合增长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DHL供应链孟菲斯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16211US17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 · 美国 · 田纳西州孟菲斯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端到端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物流（快递服务）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分析弹性用工模型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痛点：电商订单波动剧烈，旺季爆单、淡季闲置，固定排班难以匹配波峰波谷，加班成本高企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方案：用大数据分析预测订单量波峰波谷，构建弹性用工模型，动态调配正式工与临时工比例，稳定人力供给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订单预测：基于历史订单与促销日历预测波峰波谷 Step 2 — 用工建模：建立岗位需求与订单量映射模型 Step 3 — 弹性排班：动态调配正式工与临时工比例 Step 4 — 实时调整：按实时订单量滚动调整班次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05.02.01 · 05.01.02 · 04.01.03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预测性库存补货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痛点：库存依赖人工经验，补货不及时易缺货或积压，库存可用率波动大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方案：用机器学习预测需求，自动触发预测性库存补货，保持最佳库存水位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需求建模：基于历史销量与外部信号构建需求预测模型 Step 2 — 库存可视化：实时掌握各SKU库存水位 Step 3 — 自动补货：预测模型触发自动补货指令 Step 4 — 动态优化：滚动更新预测，持续优化库存水位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04.02.03 · 04.02.02 · 05.02.03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分析仓库可视化平台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痛点：仓库运营黑箱化，管理者难以实时掌握各环节状态，运营效率提升受限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方案：搭建分析驱动的仓库可视化平台，实时呈现订单、库存、设备、人员状态，支撑运营决策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数据接入：打通WMS、设备、人力等系统数据 Step 2 — 指标建模：建立运营KPI指标体系 Step 3 — 可视化呈现：大屏与看板实时展示运营状态 Step 4 — 分析决策：基于分析结果持续优化运营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04.01.03 · 05.02.01 · 03.04.02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④ 数字化拣选与运输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痛点：传统人工拣选耗时长、易出错，运输调度依赖人工，拣选周期长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方案：部署拣选机器人(AMR)与数字化运输系统，自动化拣选与智能调度运输，缩短拣选周期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机器人部署：引入Locus Robotics等AMR拣选机器人 Step 2 — 系统集成：通过SVT Robotics集成多供应商机器人 Step 3 — 智能拣选：机器人协同人工完成拣选任务 Step 4 — 运输优化：数字化调度优化运输路径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01.04.01 · 01.02.02 · 03.04.03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⑤ 数字物流控制塔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痛点：仓储、运输、库存各环节分散管理，缺乏端到端统一调度，整体吞吐受限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方案：建立数字物流控制塔，集中规划与执行监管，端到端管理仓储配送全流程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控制塔搭建：建立集中化规划与执行监控平台 Step 2 — 数据汇聚：整合订单、库存、运输、人力数据 Step 3 — 集中调度：全局统一调度与异常预警 Step 4 — 端到端运营：E2E价值链闭环管理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04.01.01 · 04.01.03 · 06.02.03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缺勤率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↓25%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弹性用工模型降低缺勤，稳定人力供给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可用率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↑65%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预测性库存补货保证库存可用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生产率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↑34%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仓库可视化平台优化运营效率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吞吐量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↑38%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数字控制塔集中调度提升吞吐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拣选周期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↓71%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数字化拣选大幅缩短拣选周期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核心绩效：缺勤率 ↓25% · 可用率 ↑65% · 生产率 ↑34% · 吞吐量 ↑38% · 拣选周期 ↓71%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企业：DHL供应链孟菲斯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物流（快递服务）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地点：美国 美国 · 田纳西州孟菲斯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国标分类：物流（快递服务）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2026-09-25T16:40:14Z</dcterms:created>
  <dcterms:modified xsi:type="dcterms:W3CDTF">2026-09-25T16:40:14Z</dcterms:modified>
</cp:coreProperties>
</file>