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海尔青岛(端到端)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16311CN18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端到端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家电行业激烈的成本竞争与"服务不专业、不及时"的行业痛点，海尔青岛洗衣机互联工厂用5.5G、先进算法和轻量化数字孪生迅速部署136个4IR用例，把采购、生产、物流、服务端到端打通——产品成本↓32%、生产率↑36%、服务投诉↓85%，并成为全球首个5.5G应用示范的灯塔工厂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海尔青岛(端到端)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16311CN18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中国 · 山东青岛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端到端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消费品/家电（家用电器制造）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一键应计成本与优化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痛点：家电行业成本竞争激烈，采购定价依赖人工经验与分散数据，难以快速准确测算产品应有成本，材料成本偏高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方案：构建一键应计成本(should-costing)工具，用大数据与算法自动拆解产品BOM、测算应有成本并识别降本空间，驱动采购与设计协同降本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成本模型构建：建立产品BOM与原材料、工艺成本的应计模型 Step 2 — 数据贯通：打通设计、采购、供应商报价数据 Step 3 — 一键测算：自动测算产品应有成本，识别价差 Step 4 — 持续优化：定位降本点，驱动采购与设计协同降本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02.02.04 · 04.02.01 · 05.02.01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5.5G智能厂内物流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痛点：传统厂内物料配送依赖人工呼叫与固定路线，配送慢、易缺料，导致产线频繁停机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方案：用5.5G Passive IoT+高精度定位实现物料实时追踪，智能生成最优配送路线并自动派发任务，物料精准配送到工位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5.5G组网：部署5.5G专网，接入Passive IoT无源物联标签 Step 2 — 物料追踪：对物料/工装实时定位与状态追踪 Step 3 — 路线优化：算法智能生成最快配送路线 Step 4 — 自动派发：自动派发搬运任务，精准配送到工位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07.01.01 · 01.04.01 · 03.04.01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IIoT总装效率优化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痛点：总装线工序多、人工密集，生产过程不透明，瓶颈难以定位，劳动生产率提升受限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方案：用IIoT将总装线设备与工位联网，实时采集生产数据并分析，识别瓶颈、优化节拍与人员配置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设备联网：总装线设备与工位传感器接入IIoT Step 2 — 数据实时采集：采集节拍、质量、停线等实时数据 Step 3 — 瓶颈识别：分析产线瓶颈与浪费 Step 4 — 优化提升：优化节拍平衡与人员配置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01.01.05 · 01.01.04 · 05.02.03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④ 智能维修匹配自主调度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痛点：家电服务存在"不专业、不及时"的行业痛点，维修工单派发依赖人工，匹配慢、响应慢，用户满意度低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方案：用服务派单决策模型智能匹配服务师与工单，秒级派单，服务全程轨迹可视，用户实时在线评价满意度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工单数字化：维修请求自动生成数字化工单 Step 2 — 智能匹配：算法匹配技能、位置与工单 Step 3 — 自主调度：秒级派单并自动调度服务师 Step 4 — 全程可视：服务轨迹可视+用户在线评价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05.01.02 · 05.01.04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⑤ 洗衣机参数优化数字孪生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痛点：洗衣机研发与工艺参数优化依赖物理样机反复试错，周期长、成本高，缺陷率偏高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方案：用轻量化数字孪生构建洗衣机虚拟模型，在虚拟环境仿真优化参数，减少物理试错、降低缺陷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产品建模：构建洗衣机产品数字孪生模型 Step 2 — 参数仿真：虚拟环境仿真洗涤/结构参数 Step 3 — 参数寻优：算法优化参数组合 Step 4 — 工艺固化：优化参数固化到量产工艺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05.04.01 · 03.03.04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单位材料成本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一键应计成本工具识别降本空间，压降采购成本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缺料停机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↓80%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5.5G智能物流精准配送，消除缺料停机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劳动生产率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↑33%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IIoT总装效率优化，释放产线产能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修复速度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↑88%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AI派单模型秒级调度，提升服务响应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产品缺陷率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↓43%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数字孪生虚拟验证参数，降低质量缺陷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核心绩效：单位材料成本 ↓21% · 缺料停机 ↓80% · 劳动生产率 ↑33% · 修复速度 ↑88% · 产品缺陷率 ↓43%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企业：海尔青岛(端到端)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消费品/家电（家用电器制造）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中国 · 山东青岛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国标分类：消费品/家电（家用电器制造）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2026-09-22T12:10:17Z</dcterms:created>
  <dcterms:modified xsi:type="dcterms:W3CDTF">2026-09-22T12:10:17Z</dcterms:modified>
</cp:coreProperties>
</file>