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强生西安(端到端)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16411CN19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年，强生西安以一座4IR驱动的新工厂取代原有手工作业设施，用数字孪生承接技术转移与物料搬运、用持续工艺验证（CPV）与智能批次执行重塑生产——工厂搬迁期间产品转移时间↓64%、不合格产品↓60%、生产率↑40%、运营成本↓24%、温室气体↓26%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强生西安(端到端)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16411CN19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陕西西安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医药医疗（医药制剂制造）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数字孪生智能技术转移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痛点：工厂搬迁与新产品导入时，技术转移依赖人工经验与反复物理试错，周期长、偏差大，延误上市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方案：构建技术转移数字孪生，用虚拟工艺模型承接产品从研发到量产的转移，在虚拟环境提前验证工艺窗口，减少物理试错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工艺建模：为待转移产品建立工艺数字孪生模型，映射关键工艺参数 Step 2 — 虚拟验证：在孪生环境仿真验证工艺窗口，提前识别风险与偏差 Step 3 — 参数迁移：将验证后的工艺参数直接迁移到新工厂产线 Step 4 — 快速放行：缩短转移期间的验证与放行周期，加速量产导入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05.04.03 · 03.01.02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智能自动化批次执行卓越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痛点：传统批次生产依赖人工操作与纸质记录，操作复杂、易出错，批次周期长、不合格率高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方案：用MES与自动化系统实现批次执行的智能自动化，电子批记录替代纸质记录、关键工序自动化控制，减少人工干预、提升批次一致性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批次流程电子化：将批次生产流程转为电子批记录，取代纸质记录 Step 2 — 自动化控制：关键工序投料、称量、控制自动化，减少人工操作 Step 3 — 实时监控：关键质量参数实时监控与预警 Step 4 — 卓越运营：持续优化批次执行，压缩周期、降低不合格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02.03.01 · 03.03.02 · 02.04.03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自主持续工艺验证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痛点：传统工艺验证是周期性、抽检式的，无法实时发现工艺变异，质量风险发现滞后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方案：部署持续工艺验证(CPV)系统，用高级分析与机器学习实时监测工艺参数与质量数据，自主发现工艺变异与漂移，替代传统周期验证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数据实时采集：对关键工艺参数与质量属性实时采集 Step 2 — 统计过程控制：用多元统计模型监测工艺状态 Step 3 — 变异自主检测：自动识别工艺漂移与异常，快速告警 Step 4 — 持续放行：以持续验证替代传统周期验证，加速批次放行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05.02.03 · 05.01.02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数字孪生物料搬运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痛点：传统物料搬运依赖人工，效率低、易出错，成品库存高、占用大量资金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方案：用数字孪生+自动化物流设备(AGV/AMR)实现物料搬运智能化，实时仿真优化搬运路径与调度，实现精准物料配送、消除成品库存积压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物流建模：建立厂内物流数字孪生模型 Step 2 — 自动化搬运：部署AGV/AMR等自动化搬运设备 Step 3 — 路径优化：用数字孪生仿真优化搬运路径与调度 Step 4 — 库存压降：实现精准物料配送，消除成品库存积压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01.04.01 · 03.04.01 · 05.04.02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智能供应链控制塔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痛点：供应链各环节信息孤岛，需求波动响应慢，滞销库存高企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方案：构建智能供应链控制塔，实现端到端可视+需求预测+库存优化，集中规划与协同调度，快速响应市场波动、压降滞销库存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端到端可视：打通供应、生产、库存、销售数据，建立端到端可视 Step 2 — 需求预测：用数据分析预测需求，指导生产与备货 Step 3 — 集中协同：控制塔集中规划与调度，快速响应波动 Step 4 — 库存优化：动态优化库存结构，压降滞销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04.01.03 · 04.02.03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周期时间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智能批次执行压缩生产周期，加速交付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批次不合格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自动化批次执行降低质量偏差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变异检测时间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↓92%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自主持续工艺验证实时发现工艺变异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成品库存足迹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↓100%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数字孪生物料搬运消除成品库存积压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滞销库存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供应链控制塔精准匹配供需、压降滞销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核心绩效：周期时间 ↓34% · 批次不合格 ↓60% · 变异检测时间 ↓92% · 成品库存足迹 ↓100% · 滞销库存 ↓81%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企业：强生西安(端到端)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医药医疗（医药制剂制造）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陕西西安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国标分类：医药医疗（医药制剂制造）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2026-09-21T13:37:32Z</dcterms:created>
  <dcterms:modified xsi:type="dcterms:W3CDTF">2026-09-21T13:37:32Z</dcterms:modified>
</cp:coreProperties>
</file>