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科赴上海(端到端)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16511CN20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端到端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赴上海在其端到端价值链部署25+个工业4.0用例，以「社媒大数据+数字孪生+增材制造+机器学习」打通从消费者洞察到库存补货的全链路：新品上市时间↓50%、需求预测↑1.3倍、48小时按时交付率99.8%，电商业务占比从30%跃升至60%，成为上海市第四座「灯塔工厂」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科赴上海(端到端)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16511CN20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上海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端到端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消费品/日化（日化产品制造）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大数据AI客户到制造商洞察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痛点：消费者需求迭代快，传统新品开发依赖线下调研与经验，洞察慢、命中率低，难以快速响应电商时代的口味与功效需求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方案：构建社媒大数据平台，用自然语言处理(NLP)+知识图谱从多个社交媒体平台抓取品类/品牌/产品评价，驱动「客户到制造商(C2M)」洞察闭环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社媒数据接入：接入多平台消费者评论/评价数据，建立品类反馈数据源 Step 2 — NLP+知识图谱解析：用自然语言处理与知识图谱提取消费者对功效、外观、口味的满意度 Step 3 — 洞察驱动开发：将洞察反馈给新品开发团队，实现主动、快速、有针对性的产品升级 Step 4 — 闭环验证：新品上市后回流评价数据，持续校准优化迭代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05.02.01 · 05.01.03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新品上市工艺孪生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痛点：新品从研发到量产周期长、每SKU开发成本高，传统试错式工艺验证慢、成本高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方案：构建新品上市「工艺孪生」，用数字孪生+数字主线在虚拟环境验证工艺，叠加增材制造(3D打印)加速打样，压缩上市周期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工艺建模：为新品类建立工艺数字孪生模型，映射关键工艺参数 Step 2 — 虚拟验证：在孪生环境仿真验证配方与工艺，减少物理试错 Step 3 — 3D打印打样：用增材制造快速制作模具/样件，压缩打样周期 Step 4 — 量产导入：将验证后的工艺参数直接导入产线，缩短上市时间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03.01.01 · 05.04.01 · 02.01.04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ML精细化需求预测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痛点：电商需求波动大，传统需求预测依赖人工经验，准确率低，导致缺货与库存积压并存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方案：自研高级需求预测引擎，用机器学习融合多源数据实现SKU级精细化需求预测，滚动校准提升预测准确率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多源数据融合：整合销售、电商、促销、季节等多源需求数据 Step 2 — ML建模：构建机器学习预测模型，实现SKU级精细化预测 Step 3 — 滚动校准：持续用实际销量校准模型，滚动优化预测精度 Step 4 — 预测驱动排产：将预测结果输入排产与备货决策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05.01.02 · 04.02.03 · 04.02.02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④ 远程监控与3D打印敏捷制造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痛点：多SKU柔性生产需求高，传统换线慢、模具/夹具制作周期长，难以快速切换产品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方案：用远程监控+增强现实(AR)赋能柔性生产，结合3D打印快速制作工装夹具，实现敏捷制造与快速换线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远程监控部署：对产线关键设备与工序部署远程监控，实时掌握运行状态 Step 2 — AR辅助作业：用增强现实技术辅助换线与操作，降低人工技能依赖 Step 3 — 3D打印工装：用增材制造快速制作换线所需夹具/模具 Step 4 — 柔性切换闭环：实现多SKU快速换线与敏捷生产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01.04.03 · 05.03.03 · 03.03.01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⑤ 预测性无接触库存补货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痛点：传统补货依赖人工盘点与经验判断，缺货率高、库存周转慢、运营费用高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方案：构建预测性无接触补货系统，基于需求预测自动触发补货，减少人工干预，实现精准库存管理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库存实时可视：打通库存、销售、预测数据，实现端到端可视 Step 2 — 预测性补货引擎：基于需求预测自动计算补货点与补货量 Step 3 — 无接触自动触发：系统自动触发补货订单，无需人工干预 Step 4 — 闭环优化：持续优化补货策略，压降库存与缺货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04.02.02 · 04.02.03 · 05.01.04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新品上市时间（NPI上市时间）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↓50%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社媒大数据洞察缩短新品构思，加速上市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每SKU开发成本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↓30%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工艺数字孪生虚拟验证+3D打印打样降本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缺货率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↓80%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ML需求预测+无接触补货精准备货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换线时间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↓70%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远程监控+AR+3D打印敏捷换线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在手库存天数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↓23%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预测性无接触补货压降库存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核心绩效：新品上市时间（NPI上市时间） ↓50% · 每SKU开发成本 ↓30% · 缺货率 ↓80% · 换线时间 ↓70% · 在手库存天数 ↓23%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企业：科赴上海(端到端)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消费品/日化（日化产品制造）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上海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国标分类：消费品/日化（日化产品制造）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2026-09-20T13:44:42Z</dcterms:created>
  <dcterms:modified xsi:type="dcterms:W3CDTF">2026-09-20T13:44:42Z</dcterms:modified>
</cp:coreProperties>
</file>