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097280"/>
            <a:ext cx="10332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强生西安(可持续)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029200" y="1828800"/>
            <a:ext cx="2103120" cy="457200"/>
          </a:xfrm>
          <a:prstGeom prst="rect">
            <a:avLst>
              <a:gd name="adj" fmla="val 30000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16711CN22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303520" y="2377440"/>
            <a:ext cx="1463040" cy="320040"/>
          </a:xfrm>
          <a:prstGeom prst="rect">
            <a:avLst>
              <a:gd name="adj" fmla="val 28571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可持续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1371600" y="2926080"/>
            <a:ext cx="9418320" cy="2286000"/>
          </a:xfrm>
          <a:prstGeom prst="rect">
            <a:avLst>
              <a:gd name="adj" fmla="val 6000"/>
            </a:avLst>
          </a:prstGeom>
          <a:solidFill>
            <a:srgbClr val="1565C0"/>
          </a:solidFill>
          <a:ln/>
        </p:spPr>
      </p:sp>
      <p:sp>
        <p:nvSpPr>
          <p:cNvPr id="6" name="Text 4"/>
          <p:cNvSpPr/>
          <p:nvPr/>
        </p:nvSpPr>
        <p:spPr>
          <a:xfrm>
            <a:off x="1645920" y="3200400"/>
            <a:ext cx="88696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强生西安工厂以LEED金级标准打造先进制药基地，部署「AI工艺控制+IIoT智能清洗+数字孪生」三大4IR技术，实现材料浪费↓47%、温室气体排放↓26%、能源消耗↓23%，成为医药行业稀缺的「可持续灯塔」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71600" y="5486400"/>
            <a:ext cx="9418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AAAA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WEF全球灯塔网络 · 第11批 · 2023年12月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 / 12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📋 企业名片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82296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84124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企业名称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107899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强生西安(可持续)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1481328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499616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灯塔编码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40080" y="1737360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16711CN22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39696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2157984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所在地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40080" y="2395728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 · 西安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816352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类型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40080" y="3054096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可持续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3456432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4747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40080" y="3712464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医药医疗（化学药品制剂制造） (GBT )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411480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413308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批次/发布日期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40080" y="437083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第11批 · 2023年12月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2 / 12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①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① 数字孪生自适应过程控制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痛点：制药过程控制长期依赖人工经验与离线抽样，工艺波动难以实时发现，批次质量与能耗控制粗放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方案：构建工艺过程的数字孪生模型，结合AI算法对关键工艺参数做自适应闭环控制，实时优化生产过程与能耗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工艺数字化建模：采集关键工艺参数，建立制剂生产过程的数字孪生模型 Step 2 — AI算法嵌入：引入AI过程控制算法，对温度、压力、混合等关键参数做自适应调优 Step 3 — 边缘闭环控制：通过边缘控制将优化参数实时回写设备，实现过程闭环 Step 4 — 持续迭代优化：基于批次数据滚动训练模型，持续压降能耗与质量波动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03.01.01 · 05.01.01 · 02.04.03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3 / 12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②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② 智能清洗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痛点：制药设备清洗依赖固定程序与人工判定，洗涤剂与水资源消耗高，清洗不彻底还带来交叉污染风险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方案：部署工业物联网(IIoT)智能清洗技术，实时监测清洗过程，按需精准控制洗涤剂用量与用水量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清洗节点感知：在设备清洗关键节点部署IoT传感器，实时采集清洗过程数据 Step 2 — 实时数据监测：汇聚清洗数据，实时分析清洗进度与洁净度 Step 3 — 按需精准投料：根据实时洁净度动态调整洗涤剂与用水量，避免过量使用 Step 4 — 清洗标准沉淀：将最优清洗参数固化为标准程序，持续降低消耗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01.01.05 · 05.02.03 · 09.03.02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4 / 12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③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③ 高级分析批次放行减废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痛点：传统批次放行依赖人工审核与事后检验，不合格批次报废多、放行周期长，危险废物产生量大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方案：基于高级分析对批次生产全过程数据建模，实现批次质量预判与实时放行，从源头减少报废与危险废物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批次数据打通：贯通生产执行与质量数据，建立批次全过程数据底座 Step 2 — 高级分析建模：用大数据分析对批次质量与报废因素建模，识别关键风险点 Step 3 — 实时放行判定：基于模型实时预判批次质量，缩短放行周期并减少事后报废 Step 4 — 减废闭环：持续优化工艺减少不合格批次与危险废物产生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05.02.01 · 02.03.01 · 09.02.01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5 / 12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📊 绩效总览</a:t>
            </a:r>
            <a:endParaRPr lang="en-US" sz="2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914400"/>
          <a:ext cx="1124712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2286000"/>
                <a:gridCol w="53035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指标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改善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技术手段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材料浪费（废物）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↓47%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LEED金级绿色制造体系全面减废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温室气体排放（GHG）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↓26%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数字孪生+AI工艺控制联动减排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能源消耗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↓23%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AI过程控制与IIoT智能清洗节能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GHG排放（批次放行）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↓32%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高级分析批次放行精准减排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洗涤剂消耗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↓72%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IIoT智能清洗按需精准投料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危险废物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↓63%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高级分析批次放行减少报废与危险废物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8 / 12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🗺️ 技术全景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已覆盖关键领域 · AI/数字孪生/IIoT/绿色可持续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核心绩效：材料浪费（废物） ↓47% · 温室气体排放（GHG） ↓26% · 能源消耗 ↓23% · GHG排放（批次放行） ↓32% · 洗涤剂消耗 ↓72% · 危险废物 ↓63%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9 / 12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🔍 可复制性分析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企业：强生西安(可持续)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行业： · 医药医疗（化学药品制剂制造）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地点：中国 西安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网页版完整报告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10 / 12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🏭 行业对标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国标分类：医药医疗（化学药品制剂制造） ()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批次：第11批 · 2023年12月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网页版完整分析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11 / 12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💬 互动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老陈说灯塔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每周一个灯塔工厂深度拆解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www.dtgc.net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回复【名录】获取完整名单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回复【分析+企业名】获取案例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12 / 12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2026-09-17T14:54:34Z</dcterms:created>
  <dcterms:modified xsi:type="dcterms:W3CDTF">2026-09-17T14:54:34Z</dcterms:modified>
</cp:coreProperties>
</file>