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科赴曼谷(可持续)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16811TH23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科赴曼谷工厂部署「水生态系统仪表盘+冷水机组数字孪生+动态集装箱排程」三大4IR可持续资源管理方案，2018—2023年用水↓35%、能耗↓34%、GHG↓29%、集装箱利用率↑35%，成为泰国首座「可持续灯塔工厂」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科赴曼谷(可持续)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16811TH23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泰国 · 曼谷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消费品/日化（化妆品制造）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端到端水生态系统仪表盘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痛点：工厂取水量大、用水与废水排放缺乏全局可视，水资源利用效率低，难以精准定位节水环节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方案：构建端到端「水—生态系统」绩效管理仪表盘，用IoT传感器+大数据分析实现取水、用水、废水全链条实时可视与持续优化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用水基线盘点：建立全厂取水、工艺用水、废水排放的端到端数据基线 Step 2 — IoT感知部署：在水系统关键节点部署传感器，实时采集流量与水质数据 Step 3 — 仪表盘可视化：汇聚数据至水生态系统仪表盘，实现全链路用水实时可视与异常预警 Step 4 — 优化闭环：基于数据滚动识别节水机会，持续压降取水量与废水产生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01.01.05 · 05.02.03 · 09.03.01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云端数字孪生冷水机组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痛点：冷水机组是工厂主要耗能设备，传统运行方式缺乏精准调优，能耗与碳排放居高不下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方案：为冷水机组构建云端连接的数字孪生，实时映射运行状态，通过数据分析与仿真持续优化能耗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冷水机组建模：建立冷水机组的数字孪生模型，映射关键运行参数 Step 2 — 云端连接：将数字孪生接入云端，实时同步机组运行与能耗数据 Step 3 — 能耗仿真优化：基于数字孪生仿真不同工况，找出最优运行参数组合 Step 4 — 闭环调优：将优化参数回写机组，持续压降能耗与碳排放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05.03.03 · 09.03.02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动态集装箱排程数字线程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痛点：传统集装箱装载与排程依赖人工经验，装载率低、运输趟次多，物流成本与Scope3碳排放高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方案：构建动态排程与集装箱装载优化的数字线程，融合数据分析+机器人流程自动化(RPA)提升装载率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排程数据打通：打通订单、库存、物流数据，构建排程数字线程 Step 2 — 动态排程算法：引入动态排程算法，自动生成最优集装箱装载方案 Step 3 — RPA流程自动化：用机器人流程自动化(RPA)替代人工排程与单据处理 Step 4 — 装载优化闭环：持续优化装载率，减少运输趟次与Scope3碳排放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02.01.04 · 04.01.01 · 05.02.01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用水量（取水）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水生态系统仪表盘实现端到端用水可视化与优化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能耗（Scope 1+2）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冷水机组数字孪生+数据分析优化用能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GHG排放（归一化）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能源优化与绿色运营联动减排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废水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水循环与废水治理数字化管理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冷水机组CO₂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↓45%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冷水机组数字孪生精准调控能耗与碳排放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Scope 3 CO₂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↓18%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集装箱装载优化与物流减排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集装箱利用率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动态排程+RPA优化装载，减少运输趟次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核心绩效：用水量（取水） ↓35% · 能耗（Scope 1+2） ↓34% · GHG排放（归一化） ↓29% · 废水 ↓29% · 冷水机组CO₂ ↓45% · Scope 3 CO₂ ↓18% · 集装箱利用率 ↑35%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企业：科赴曼谷(可持续)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消费品/日化（化妆品制造）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地点：泰国 曼谷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国标分类：消费品/日化（化妆品制造）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2026-09-15T13:07:44Z</dcterms:created>
  <dcterms:modified xsi:type="dcterms:W3CDTF">2026-09-15T13:07:44Z</dcterms:modified>
</cp:coreProperties>
</file>