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施耐德电气海得拉巴(可持续)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16911IN24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为实现2030年Scope1+2净零碳，施耐德电气海得拉巴工厂构建「供应商CO₂追踪闭环系统+IIoT均衡器+AI预测」组合，四年间能耗↓59%、CO₂↓61%、用水↓57%、废物↓64%，获评全球「可持续灯塔工厂」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第11批 · 2023年12月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施耐德电气海得拉巴(可持续)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16911IN24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印度 · 海得拉巴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电气设备（配电设备制造）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第11批 · 2023年12月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智能空压机闭环优化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痛点：空气压缩机是工厂两大耗能设备之一，传统空压机运行缺乏实时调节，压缩空气产耗不匹配导致大量能源浪费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方案：为空气压缩机加装可联网的IoT均衡器 Equalizer 4.0 作为智能调节，结合闭环控制持续优化压缩空气供给与能耗的精准匹配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耗能诊断：锁定空气压缩机与冷水机组两大工厂耗能大户，优先从空压机切入节能改造 Step 2 — 部署 Equalizer 4.0：为空压机加装支持物联网(IIoT)的 Equalizer 4.0 均衡器，实时采集运行与能耗参数 Step 3 — 闭环控制：以闭环控制逻辑动态调节空压机负载，使压缩空气产出与实际需求精准匹配 Step 4 — 能效优化：持续监控并调整能耗，压降单位产品能耗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02.04.03 · 09.03.01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IIoT驱动能源管理系统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痛点：冷水机组等设施资产能耗居高不下，传统能源管理缺乏实时数据与预测分析，能耗无法持续、即时优化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方案：部署基于云端、由IIoT设备支持的能源管理系统，用实时数据+预测分析实现设施资产的智慧决策与能耗调优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IIoT感知：为冷水机组等设施资产部署工业物联网(IIoT)传感器，实时生成能耗运行数据 Step 2 — 云端分析：数据上云，通过云端分析平台与车间运营数据互联互通，实现全厂能源可视 Step 3 — AI预测监控：引入AI预测性监控，提前识别异常能耗与设备隐患，变被动响应为主动预防 Step 4 — 持续调优：对冷水机实施闭环数据驱动能源管理，实时监控调整用水与能耗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02.03.03 · 05.02.03 · 05.03.03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全范围排放与废物追踪控制塔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痛点：传统工厂碳排放与废物缺乏端到端可视，战略供应商的CO₂排放难以追踪，Scope3减碳无从下手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方案：构建覆盖端到端的排放与废物数字控制塔，为战略供应商建立CO₂追踪闭环系统，实现全范围(Scope1/2/3)排放与废物的可视化管控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供应商CO₂追踪：为战略供应商搭建端到端CO₂追踪闭环系统，量化Scope3排放基线 Step 2 — 控制塔汇总：建立数字控制塔，统一汇总全范围(Scope1/2/3)排放与废物数据 Step 3 — 实时可视：通过实时数据生成+云端分析，实现排放与废物的实时可视化与异常预警 Step 4 — 减废增效：基于数据滚动优化减碳减废举措，持续压降排放与废物产生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02.02.04 · 09.02.01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整体能耗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云分析+IIoT+AI预测监控覆盖全厂设施资产，能耗大幅压降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CO₂排放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供应商CO₂追踪闭环+碳足迹核算，全范围排放显著下降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空压机Equalizer 4.0闭环控制，压缩空气产耗精准匹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单位用水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IIoT能源管理系统对冷水机组实时调优，用水显著下降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单位废物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数字控制塔+废物追踪，源头减量与全程可视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核心绩效：整体能耗 ↓59% · CO₂排放 ↓61% · 单位能耗 ↓57% · 单位用水 ↓57% · 单位废物 ↓64%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企业：施耐德电气海得拉巴(可持续)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电气设备（配电设备制造）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地点：印度 海得拉巴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国标分类：电气设备（配电设备制造）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批次：第11批 · 2023年12月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2026-09-11T14:31:40Z</dcterms:created>
  <dcterms:modified xsi:type="dcterms:W3CDTF">2026-09-11T14:31:40Z</dcterms:modified>
</cp:coreProperties>
</file>