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西门子成都(可持续)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17011CN25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为在三年产量增长92%下成为零碳先锋，西门子成都部署数字化能源管理+预测性维护+AI废物处理+生态设计，实现单位能耗↓24%、生产废物↓48%，获评全球「可持续灯塔工厂」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第11批 · 2023年12月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西门子成都(可持续)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17011CN25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四川成都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先进工业（通用设备制造）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第11批 · 2023年12月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自动化能效管理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痛点：电子工厂90-95%的排放直接与能源消耗挂钩，产量持续增长下能耗攀升，传统能源管理缺乏实时可视与精准调控能力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方案：部署覆盖生产制造全流程的数字化能源管理系统，实时采集并可视化各耗能设备用能行为，并与预测性维护结合，异常用能即时预警调控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数据采集：部署数百个虚拟与物理传感器，实时采集产品、工艺、系统层面的能耗数据 Step 2 — 能效看板：构建全域数字化能源管理看板，自动实时可视化各能耗单元的用能行为 Step 3 — 预测性维护：将能源管理与预测性维护结合，发现异常高耗能即时采取行动，避免意外停机带来的额外消耗 Step 4 — 持续优化：基于数据滚动调整节能策略，将能效提升四分之一、单位产品能耗降低24%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02.03.03 · 05.01.04 · 09.03.01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AI增强资源回收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痛点：工厂产生多达16类生产废物，人工分类回收难度大、精度低，大量纸箱等包装物料被一次性消耗浪费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方案：采用AI视觉识别+机器人精准分拣，配合AGV自动化物流设备，并引入可循环ESD箱替代一次性纸箱，实现废物源头减量与全量回收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源头减量：引入可重复利用、可回收的ESD循环箱替代传统纸箱，从源头减少废物产生 Step 2 — AI视觉识别：部署AI视觉识别系统，自动识别并区分16类生产废物的材质类别 Step 3 — 机器人+AGV：机器人以稳定高精度完成分拣，AGV自动搬运空箱与可回收物料至集散点 Step 4 — 闭环回收：剩余废物全部回炉再利用为高价值原材料，实现零填埋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01.04.01 · 05.01.01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数字化生态设计提效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痛点：可持续影响最大的环节在设计阶段，传统设计缺乏循环经济与材料效率考量，产品碳足迹不可见、难追溯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方案：基于NX软件构建产品数字孪生，通过Teamcenter打通产品、生产与采购协同，从设计源头融入循环经济，并用SiGREEN实现产品与组织碳足迹可信精算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数字孪生设计：用西门子NX软件虚拟构建Simatic产品，在设计阶段即评估所有部件与模块的环境影响 Step 2 — 协同设计：通过Teamcenter打通产品开发、生产与采购的紧密协作，确保可持续目标贯穿全链 Step 3 — 绿色材料：开发更环保的PCB、更少更可持续的塑料替代方案与可回收包装 Step 4 — 碳足迹透明：用SiGREEN对产品与组织碳足迹进行可信精算与追溯，为减碳决策提供精准数据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02.01.04 · 03.01.01 · 09.02.01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单位产品能耗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↓24%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数字化能源管理系统+预测性维护覆盖生产全流程，能源使用效率显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生产废物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AI视觉识别+机器人分拣+ESD循环箱，废物源头减量并全量回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建筑能耗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全域能效管理与节能措施，建筑能耗大幅压降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纸箱材料废物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可循环ESD箱替代一次性纸箱，从源头消除包装材料浪费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机械产品GHG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生态设计+SiGREEN碳足迹透明化，机械产品温室气体排放大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核心绩效：单位产品能耗 ↓24% · 生产废物 ↓48% · 建筑能耗 ↓33% · 纸箱材料废物 ↓60% · 机械产品GHG ↓44%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企业：西门子成都(可持续)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先进工业（通用设备制造）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四川成都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国标分类：先进工业（通用设备制造）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批次：第11批 · 2023年12月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2026-09-10T13:53:45Z</dcterms:created>
  <dcterms:modified xsi:type="dcterms:W3CDTF">2026-09-10T13:53:45Z</dcterms:modified>
</cp:coreProperties>
</file>