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工业富联深圳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17112CN01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家位于深圳观澜的消费电子精密制造工厂，用AI、物联网与4IR技术把可回收材料含量做到55%—75%、让范围3排放下降42%、范围1和2排放下降24%——这就是广东省首座「可持续灯塔」工业富联深圳观澜工厂交出的绿色答卷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工业富联深圳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17112CN01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广东深圳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电子制造（电子设备制造）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提高价值链金属碎片循环再利用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痛点：消费电子金属结构件加工会产生大量金属碎片与边角料，原材料重复利用虽能大幅降碳，却给质量与制程稳定性带来挑战，循环利用率低、缺乏全链条统筹。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方案：在价值链上部署原材料回收利用与精益改进用例，引入多项4IR技术打通金属碎片的回收、分选、回炉与再利用闭环，确保运营效率与价值链碳减排效率同步提升。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回收分选：在加工环节部署金属碎片回收与智能分选，替代粗放式堆料处理 Step 2 — 质量管控：用机器学习建模，对冲原材料重复利用带来的质量与制程波动 Step 3 — 回炉闭环：打通回收金属与回炉再利用的价值链闭环，提升循环材料占比 Step 4 — 精益改进：以精益方法持续改善，实现降碳与提效的同向优化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09.01.02 · 05.01.02 · 04.01.03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工艺建模和IoT碳足迹优化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痛点：碳排放「看不见、摸不着」，环节多、核算周期长、标准众多，缺乏数字化手段，碳数据采集、核算与分析费时费力，难以支撑实时降碳决策。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方案：基于工艺制程建模与物联网，部署实时碳足迹追踪体系，对产品全生命周期的碳数据进行实时采集、核算与优化，把碳从「事后统计」升级为「实时可见」。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传感采集：部署物联网传感，实时采集各制程的能耗与排放数据 Step 2 — 工艺建模：对工艺制程进行数字化建模，映射每一道工序的碳足迹 Step 3 — 实时核算：建立碳足迹追踪体系，实现范围1、2、3碳排放的实时核算 Step 4 — 持续优化：基于实时碳数据定位高排放环节，驱动工艺与流程持续优化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09.02.01 · 09.02.02 · 01.01.05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AI驱动的控制和循环技术实现可持续阳极氧化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痛点：阳极氧化是消费电子金属件高耗水、高耗酸的表面处理工艺，采用水和酸循环流动虽能减排，却给质量和制程稳定性带来挑战。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方案：以AI驱动的控制与循环技术，在保证质量与制程稳定的前提下实现水、酸的循环流动利用，减少排放，让「减排」与「品质」不再二选一。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循环改造：对阳极氧化槽液实施水、酸循环流动，减少直排与新鲜料投入 Step 2 — AI控制：用AI对槽液浓度、温度、电流等关键参数实时闭环控制 Step 3 — 稳定保障：以数据驱动对冲循环工艺带来的质量与制程波动 Step 4 — 减排放大：在稳定达标后扩大循环覆盖，实现运营效率与环境管理的同步提升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02.04.03 · 09.01.02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Scope3 排放（总体）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价值链间接温室气体排放大幅削减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Scope1+2 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直接与能源间接排放同步下降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可回收材料含量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55%-75%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金属等原材料循环利用比例提升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Scope3 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价值链上游间接排放减少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碳足迹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全生命周期产品碳足迹显著降低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Scope3 排放（阳极氧化）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↓72%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AI循环阳极工艺减排最为显著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核心绩效：Scope3 排放（总体） ↓42% · Scope1+2 排放 ↓24% · 可回收材料含量 55%-75% · Scope3 排放 ↓39% · 碳足迹 ↓44% · Scope3 排放（阳极氧化） ↓72%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企业：工业富联深圳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电子制造（电子设备制造）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广东深圳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国标分类：电子制造（电子设备制造）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2026-09-09T00:55:13Z</dcterms:created>
  <dcterms:modified xsi:type="dcterms:W3CDTF">2026-09-09T00:55:13Z</dcterms:modified>
</cp:coreProperties>
</file>