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美的洗衣机合肥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17212CN02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一家年产1600万台、11条产线的全品类洗衣机基地，用24个4IR用例把Scope1+2温室气体砍掉36.4%、让31%的能源来自太阳能——这就是安徽首座「可持续灯塔」美的洗衣机合肥工厂交出的绿色答卷。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美的洗衣机合肥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17212CN02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安徽合肥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家用电器（家用洗衣设备制造）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先进分析智能化能源预测消费动态平衡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痛点：11条产线、1600万台年产能是高耗能场景，电、水、蒸汽等多种能源各自为政，用能调度靠经验、缺乏全局视野，导致能源浪费与碳排偏高。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方案：制造端部署微电算法，对能源的采集、存储、用能实现多用能场景动态平衡优化与智能调度，叠加AI、大数据与行为感知持续降低能耗。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能源采集：部署传感网络，实时采集电、水、蒸汽等多能源的消耗数据 Step 2 — 数据建模：用微电算法与先进分析对历史用能数据建模，预测各场景能源需求 Step 3 — 动态平衡：在智控中心实现多用能场景的动态平衡与智能调度 Step 4 — 持续优化：AI+大数据+行为感知，实时监测并优化生产过程效率、降低质量浪费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09.03.01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AI碳生命周期足迹分析和数字仿真绿色设计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痛点：碳排放「看不见、摸不着」，环节多、核算周期长、标准众多，缺乏数字化手段，碳数据采集、核算与分析费时费力，绿色设计缺乏依据。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方案：产品端首创「可持续发展平台」，运用数字化仿真模型、智能技术、碳足迹大数据实现产品低碳绿色设计，并对全生命周期「碳」进行实时衡量。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平台建设：首创「可持续发展平台」，让产品、制造、运输过程的碳排节降实时可视 Step 2 — 碳足迹建模：围绕物料选型、可循环包装等，用数字仿真模型+碳足迹大数据做低碳设计 Step 3 — 全周期衡量：对产品全生命周期「碳」进行衡量，给工程师低碳设计参考 Step 4 — 持续改善：从范围2拓展到范围1、范围3，日频实时显示，持续改善全周期碳排放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09.02.01 · 09.02.02 · 05.04.01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AI物流网络路线优化减少燃料消耗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痛点：从工厂制造到成品发货，物流配送里程长、装载率低、路线不合理，燃料消耗高、碳排放高，供应链运配缺乏全局统筹。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方案：物流端运用物联网、云计算、区块链、智能算法构建核心全网统配能力，持续优化供应链，节约里程与配送额度、提高装载量，实现全链路新能源升级与绿色低碳配送。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网络统筹：以物联网+云计算构建全网统配能力，打通从工厂到成品的配送链条 Step 2 — 路线寻优：用智能算法优化物流网络路线，节约里程数、改善车辆里程 Step 3 — 装载优化：提高装载量与配送额度，降低空驶与冗余运力 Step 4 — 绿色升级：全链路新能源升级，实现配送路径绿色低碳、减少燃料消耗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03.04.03 · 04.01.01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绿色能源利用率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31%能源来自太阳能，绿电占比提升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每周期电力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↓24.3%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能源预测与动态平衡降低单耗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燃料消耗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↓29.2%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物流路线优化减少燃料消耗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Scope1+2 温室气体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↓36.4%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直接+间接排放大幅削减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Scope3 温室气体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价值链上下游排放同步降低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水资源循环利用率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40%用水实现循环再利用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核心绩效：绿色能源利用率 ↑19% · 每周期电力 ↓24.3% · 燃料消耗 ↓29.2% · Scope1+2 温室气体 ↓36.4% · Scope3 温室气体 ↓26% · 水资源循环利用率 40%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企业：美的洗衣机合肥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家用电器（家用洗衣设备制造）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安徽合肥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国标分类：家用电器（家用洗衣设备制造）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2026-09-08T12:11:39Z</dcterms:created>
  <dcterms:modified xsi:type="dcterms:W3CDTF">2026-09-08T12:11:39Z</dcterms:modified>
</cp:coreProperties>
</file>