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青岛啤酒青岛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17312CN03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一家121年的老牌啤酒厂，用25个IoT与算法用例把单位能耗砍掉25%、Scope1+2温室气体直降57%——这就是全球食品饮料行业首座「可持续灯塔」青岛啤酒青岛工厂交出的减碳答卷。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青岛啤酒青岛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17312CN03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山东青岛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食品饮料（啤酒制造）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先进分析余热回收蒸汽系统优化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痛点：糖化煮沸产生大量高温蒸汽，过去直接排放大气，既浪费热能又增排碳；阀门开度全靠老师傅经验，只可意会、难以言传。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方案：基于LSTM算法的麦汁煮沸热能回收利用，采集30台设备125组生产数据建模，阀门动态调优，蒸汽应收尽收并循环供给包装车间杀菌。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数据采集：提取灌装线、煮沸锅、热能储罐等30台设备的压力、温度、流速、生产品种等125组数据 Step 2 — 模型开发：用LSTM算法构建阀门动态调优模型，把老师傅经验转成「数字语言」 Step 3 — 热能中心：建设糖化蒸汽热能中心，回收蒸汽循环输送给包装车间杀菌机 Step 4 — 动态管控：系统根据工况变化自动驱动设备，实现酿造、动力、包装间精准回收与分配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05.01.02 · 01.01.05 · 09.03.01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发酵产物浓度软测量CO2回收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痛点：发酵过程产生大量CO2，传统方式难以精确捕捉，大量CO2白白排放，还需另购CO2用于灌装，成本与碳排放双高。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方案：以发酵产物浓度软测量技术 + 自主开发的传感网络动态监测，把发酵CO2全部精准捕捉、净化后循环用于灌装生产。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传感网络：部署自主开发的传感网络，动态监测发酵罐CO2浓度 Step 2 — 软测量建模：用软测量技术估计发酵产物浓度，替代部分硬传感器、降低监测成本 Step 3 — 收集净化：对发酵产生的CO2进行收集与净化处理 Step 4 — 循环利用：将回收CO2循环注入灌装生产线，替代外购CO2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01.01.03 · 09.01.02 · 05.01.02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粒子群优化CO2剂量灌浆参数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痛点：CO2灌浆剂量依赖人工设定，参数不精确导致CO2浪费；开关阀门控制粗放，难以做到最大限度回收。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方案：依托数字模型测算CO2回收治理方案，用粒子群优化（PSO）算法搜索最优CO2剂量灌浆参数，实现开关阀门自动精准控制。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数字建模：依托数字模型测算二氧化碳回收治理方案 Step 2 — 参数寻优：粒子群优化（PSO）算法搜索最优CO2剂量灌浆参数 Step 3 — 阀门自动控制：实现开关阀门的自动精准控制 Step 4 — 最大化回收：保证对二氧化碳最大限度的回收利用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05.01.02 · 03.03.04 · 01.01.02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单位能耗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25个算法+IoT用例整体降能耗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Scope1+2 温室气体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直接+间接排放大幅削减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Scope3 温室气体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↓13%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价值链上下游排放同步降低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外部蒸汽消耗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↓100%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余热回收实现蒸汽完全自给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外购CO2/千升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↓43.2%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CO2回收循环替代外购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CO2消耗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剂量优化+回收，总消耗下降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核心绩效：单位能耗 ↓25% · Scope1+2 温室气体 ↓57% · Scope3 温室气体 ↓13% · 外部蒸汽消耗 ↓100% · 外购CO2/千升 ↓43.2% · CO2消耗 ↓37%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企业：青岛啤酒青岛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食品饮料（啤酒制造）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山东青岛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国标分类：食品饮料（啤酒制造）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2026-09-07T05:39:32Z</dcterms:created>
  <dcterms:modified xsi:type="dcterms:W3CDTF">2026-09-07T05:39:32Z</dcterms:modified>
</cp:coreProperties>
</file>