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阿斯利康索德泰利耶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17412SE04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提升产能、加速新药上市，阿斯利康索德泰利耶生产基地落地50余项4IR技术（机器学习+优化算法），为3000名员工完成数字技能升级，实现劳动生产率↑56%、新品研发交付周期↓67%——据WEF披露，这座占集团全球产量约40%的超级药厂，已借"工艺数字孪生+连续制造"把制造周期从数周压缩到数小时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阿斯利康索德泰利耶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17412SE04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瑞典 · 瑞典 · 斯德哥尔摩省索德泰利耶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医药医疗（医药制剂制造）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ML需求预测引擎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痛点：药品需求受季节、流行病、政策等多重因素扰动，传统预测依赖人工经验，预测偏差导致库存积压与断供风险并存。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方案：部署ML需求预测引擎，用机器学习模型融合销售、订单、供应等多源数据做前瞻性预测，驱动物料采购与生产计划协同。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数据汇聚：整合销售、订单、供应等多源需求数据，构建统一的需求数据池 Step 2 — 特征建模：训练机器学习预测模型，识别需求波动的关键驱动因子 Step 3 — 滚动预测：对多品种药品做前瞻滚动预测，输出分品类的需求曲线 Step 4 — 计划联动：预测结果下发到采购与生产计划，实现需求驱动的动态补货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批次调度数学优化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痛点：制药批次生产与设备排程高度依赖人工经验，工序衔接存在等待浪费，设备利用率与产能难以最大化。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方案：应用数学优化算法对批次调度与生产计划做全局求解，用运筹学模型替代人工排程，动态分配设备与资源。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约束建模：把设备产能、工序依赖、交期等约束抽象为数学规划模型 Step 2 — 优化求解：用运筹优化算法求解最优批次调度方案，最大化设备利用率 Step 3 — 排程下发：将优化结果下发到生产执行系统，驱动现场排程 Step 4 — 动态调整：根据现场实时状态滚动重排，应对插单与异常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先进流程控制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痛点：新品导入（NPI）阶段工艺参数调优依赖试错，批量周期长、过产浪费多，工艺稳定性难以保证。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方案：部署先进流程控制（APC），对关键工艺参数做闭环自动调控，用过程分析技术实时监控并优化批次生产，缩短批量周期。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参数建模：识别影响质量与收率的关键工艺参数，建立过程模型 Step 2 — 闭环控制：部署APC控制器，对关键参数做实时闭环自动调控 Step 3 — 过程分析：引入过程分析技术（PAT），在线监测关键质量属性 Step 4 — 批量优化：基于过程数据持续优化，缩短批量周期、减少过产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02.04.03 · 01.01.02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工艺数字孪生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痛点：药物活性成分与制剂的工艺条件优化依赖物理实验，周期长、原料消耗大，制造周期动辄数周。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方案：构建AI驱动的工艺数字孪生，模拟药物物质属性、工艺条件与产品质量之间的关系，在虚拟层优化操作条件；结合连续制造，把制造周期从数周压缩到数小时。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机理建模：建立药物物质属性—工艺条件—产品质量的关联模型 Step 2 — 孪生仿真：在数字孪生层模拟不同工艺条件下的收率与质量表现 Step 3 — 连续制造：结合连续制造工艺，打通从原料到成品的连续流生产 Step 4 — 实时优化：用孪生模型持续优化操作条件，减少原料消耗与技术转移需求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05.04.02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临床阶段预测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痛点：新药研发交付周期长，原料药理化性质与制剂性能的预判依赖大量物理实验，拖慢上市节奏。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方案：用生成式AI、机器学习与大语言模型做临床阶段预测，优化原料药理化性质预测与制剂性能预判，加速研发交付与注册申报。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数据建模：汇聚研发、临床、工艺等多源数据，构建预测模型底座 Step 2 — 性质预测：用机器学习预测原料药理化性质与制剂性能 Step 3 — 配方优化：用生成式AI辅助配方筛选，减少物理实验用料 Step 4 — 注册提效：用AI加速注册申报文件生成，缩短研发交付周期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需求预测驱动补货，库存水位下降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批次调度数学优化，设备与产能利用率提升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数字孪生+连续制造，从数周压缩到数小时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批量周期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先进流程控制缩短批次生产周期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生产过剩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计划与流程优化，减少过量生产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核心绩效：库存 ↓23% · 效率 ↑26% · 制造周期 ↓98% · 批量周期 ↓17% · 生产过剩 ↓39%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企业：阿斯利康索德泰利耶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医药医疗（医药制剂制造）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地点：瑞典 瑞典 · 斯德哥尔摩省索德泰利耶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国标分类：医药医疗（医药制剂制造）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2026-09-04T01:26:45Z</dcterms:created>
  <dcterms:modified xsi:type="dcterms:W3CDTF">2026-09-04T01:26:46Z</dcterms:modified>
</cp:coreProperties>
</file>