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notesMasterIdLst>
    <p:notesMasterId r:id="rId14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阿斯利康制药无锡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17512CN05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面对国内集采降价与需求波动，阿斯利康无锡供应基地部署34项4IR用例，实现质量投诉↓56%、缺货↓84%、库存↓41%、MTBF↑45%、批次放行↓62%——据WEF披露，其产量提升55%、制造周期缩短44%，质量与速度双线突围。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第12批 · 2024年10月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阿斯利康制药无锡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17512CN05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 · 中国 · 江苏无锡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医药医疗（医药制剂制造）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第12批 · 2024年10月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AI视觉缺陷检测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痛点：高速包装线上产品外观缺陷依赖人工抽检，漏检率高、效率低，难以满足药品包装全检的质量要求。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方案：在高速包装线部署基于机器学习（ML）的计算机视觉模型，对产品包装外观进行100%实时在线检测，把质量缺陷拦截在出厂前。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视觉布点：在高速包装线关键工位安装工业相机与光源，采集包装外观图像 Step 2 — 模型训练：用历史缺陷样本训练ML计算机视觉模型，识别标签、批号、封口等缺陷 Step 3 — 实时全检：模型接入产线，对每个包装单元做100%实时判定，异常自动剔除 Step 4 — 闭环优化：检测结果回传质量系统，持续扩充样本库、迭代模型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01.03.02 · 05.01.02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ML需求预测与库存优化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痛点：国内集采降价叠加需求波动，市场需求难以预判，缺货与库存积压并存，供需错配严重。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方案：部署ML需求预测引擎与库存控制塔，提前3-36个月预测需求变化，驱动物料补货与库存动态优化。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数据汇聚：整合销售、订单、渠道等多源需求数据，构建统一需求数据池 Step 2 — 需求预测：训练ML预测模型，对多品种需求做3-36个月滚动预测 Step 3 — 库存优化：通过库存控制塔联动补货，动态调整安全库存与补货策略 Step 4 — 端到端协同：预测结果下发到生产与采购环节，实现产销协同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04.02.03 · 04.01.01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数字孪生生产调度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痛点：制药生产与质检排程高度依赖人工经验，工序衔接存在等待浪费，制造周期长。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方案：构建端到端互联的工厂流程信息系统，应用运筹优化算法对生产与质量检验排程做数字孪生仿真优化，实现数据驱动的动态资源调度。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系统互联：打通MES、质量、仓储等系统，建立端到端互联的流程信息底座 Step 2 — 数字建模：对生产与质检流程建立数字孪生模型，模拟不同排程方案 Step 3 — 运筹优化：应用运筹优化算法求解最优排程，动态分配设备与人员 Step 4 — 实时调度：根据现场状态实时调整，实现药品制造各环节无缝衔接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03.01.01 · 02.03.01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④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④ 预测性维护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痛点：关键设备采用定期维护+故障抢修模式，非计划停机影响交付，设备可靠性难以持续提升。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方案：部署预测性维护模型，基于设备运行数据预测故障风险，把"坏了再修"变成"提前干预"。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设备感知：关键设备加装IoT传感器，采集振动、温度、运行状态等数据 Step 2 — 特征建模：训练预测性维护模型，识别设备劣化特征与故障前兆 Step 3 — 风险预警：对高风险设备提前报警，自动生成维护工单 Step 4 — 优化维护：按设备健康状态动态安排维护，减少非计划停机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05.01.04 · 08.02.01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6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⑤ AI质量预测分析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痛点：药品批次质量依赖事后检验放行，问题发现滞后，批次放行周期长、非完美批次率高。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方案：部署AI质量预测分析，基于工艺与过程数据对批次质量做前瞻预测，辅助质量放行决策。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质量数据汇聚：整合过程分析、检验、工艺等多源质量数据，建立质量数据底座 Step 2 — 模型训练：训练AI质量预测模型，识别影响批次质量的关键变量 Step 3 — 在线预测：在批次生产过程中实时预测质量风险，提前干预 Step 4 — 辅助放行：预测结果辅助质量放行决策，缩短放行周期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02.03.01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7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质量投诉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↓56%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产品质量显著改善，客户满意度提升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缺货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↓84%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需求预测与补货协同，供应保障增强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库存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↓41%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库存水位下降，资金占用减少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MTBF（平均故障间隔）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↑45%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设备可靠性提升，非计划停机减少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批次放行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↓62%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质量放行周期缩短，交付提速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核心绩效：质量投诉 ↓56% · 缺货 ↓84% · 库存 ↓41% · MTBF（平均故障间隔） ↑45% · 批次放行 ↓62%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企业：阿斯利康制药无锡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医药医疗（医药制剂制造）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地点：中国 中国 · 江苏无锡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国标分类：医药医疗（医药制剂制造）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批次：第12批 · 2024年10月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2026-09-03T10:27:50Z</dcterms:created>
  <dcterms:modified xsi:type="dcterms:W3CDTF">2026-09-03T10:27:50Z</dcterms:modified>
</cp:coreProperties>
</file>