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Beko洗碗机安卡拉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17612TR06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应对高能源成本与碳排放目标，Beko安卡拉洗碗机工厂部署30+项4IR用例，实现OEE↑25%、能耗↓31%、转换成本↓19%、用水↓20%、缺陷率↓42%——欧洲最大的洗碗机工厂，把绿色与效率同时做到了极致。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Beko洗碗机安卡拉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17612TR06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土耳其 · 土耳其 · 安卡拉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家用电器（家用厨房电器具制造）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AI过程优化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痛点：洗碗机内胆金属成型工序复杂，工艺参数长期依赖老师傅经验调优，波动大、良率不稳定。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方案：在自研IoT平台FLOW上嵌入AI算法，用决策树模型优化铆接（clinching）工序、用CNN（卷积神经网络）控制阀门浇口（valve gate），实现工艺参数实时寻优。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数据采集：在成型、铆接、浇口等关键工位部署传感器，接入FLOW平台，日采集5.2TB工艺与设备数据 Step 2 — 模型训练：基于历史工艺数据训练决策树与CNN模型，建立"参数—质量"映射关系 Step 3 — 实时寻优：将模型推理结果下发到产线，动态调整铆接压力、浇口开度等关键参数 Step 4 — 闭环迭代：根据质量反馈持续回传数据，模型在线自学习、滚动更新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03.03.04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IIoT能源管理系统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痛点：高能源成本与碳排放目标压力下，厂区能耗"看不见、管不住"，节能空间无法量化。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方案：搭建IIoT能源管理系统，实时采集各产线、各设备的电/气/水消耗，用AI分析用能规律并自动优化能源调度。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感知布点：对高能耗设备与产线加装IoT传感器与智能电表，实现用能数据全量接入 Step 2 — 实时监控：能源数据上云，形成分产线、分时段的能耗可视化看板 Step 3 — AI分析：识别能耗异常与峰值，给出降负荷与错峰生产建议 Step 4 — 自动优化：联动控制系统自动调节设备运行参数，落地节能策略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01.01.05 · 09.03.01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数字绩效管理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痛点：绩效数据分散在各系统，管理层决策缺乏实时、可信的数据支撑，改善动作滞后。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方案：打通MES与IoT数据，建立日处理5.2TB数据的大数据实时分析平台，让OEE、能耗、成本等指标实时可视化并驱动持续改进。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数据汇聚：整合MES、能源、质量等多源数据，构建统一数据底座 Step 2 — 实时看板：上线管理层驾驶舱，OEE/成本/质量等KPI实时刷新 Step 3 — 绩效分析：按班组、产线维度自动归因，定位瓶颈与改善机会 Step 4 — 技能赋能：配套4IR培训，超过1000名员工完成技能升级，让数据真正被用起来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02.03.01 · 05.02.03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ML质量预测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痛点：洗碗机质量检测依赖人工抽检，缺陷发现滞后，出厂后现场故障拉高售后成本。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方案：用机器学习模型对质量缺陷做预测性判定，结合视觉检测实现"在线全检+缺陷预警"，把质量问题拦截在厂内。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质量数据采集：汇聚检测工位、视觉设备与现场反馈的质量数据，构建缺陷样本库 Step 2 — 模型训练：训练ML质量预测模型，识别影响缺陷率的关键变量 Step 3 — 在线预测：在产线实时预测缺陷风险，对高风险批次提前干预 Step 4 — 预防性改进：把预测结果反馈到工艺端，从源头降低缺陷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01.03.02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水资源闭环管理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痛点：洗碗机生产中清洗、试机等环节用水量大，水资源成本高且存在浪费。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方案：构建水资源闭环管理系统，对生产用水做计量、回收、处理与再利用，实现"少取水、多回用"的绿色制造。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用水计量：按工序加装流量计，摸清各环节用水量与去向 Step 2 — 回收处理：对清洗水、试机水集中回收，经处理达到回用标准 Step 3 — 循环再利用：把处理后的水回灌到对水质要求低的环节，形成闭环 Step 4 — 智能监控：实时监测水质与水量，动态优化循环比例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09.01.02 · 09.03.01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OEE（设备综合效率）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↑25%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设备利用率提升，产能释放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单位产品能耗显著下降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转换成本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↓19%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制造成本下降，毛利改善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质量缺陷率大幅下降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单位产品用水下降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核心绩效：OEE（设备综合效率） ↑25% · 能耗 ↓31% · 转换成本 ↓19% · 缺陷率 ↓42% · 用水 ↓20%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企业：Beko洗碗机安卡拉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家用电器（家用厨房电器具制造）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地点：土耳其 土耳其 · 安卡拉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国标分类：家用电器（家用厨房电器具制造）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2026-09-02T10:32:24Z</dcterms:created>
  <dcterms:modified xsi:type="dcterms:W3CDTF">2026-09-02T10:32:24Z</dcterms:modified>
</cp:coreProperties>
</file>