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notesMasterIdLst>
    <p:notesMasterId r:id="rId14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可口可乐新加坡大士湾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17712SG07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面对亚太24个市场每周数百个浓缩液订单的复杂需求，可口可乐新加坡大士湾工厂部署ML需求预测、动态排产算法、视觉协作机器人与AGV仿真，吞吐量提升28%、劳动生产率提升70%、库存短缺下降80%、准时交付率提升31%、Scope2排放下降34%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第12批 · 2024年10月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可口可乐新加坡大士湾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17712SG07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新加坡 · 新加坡 · 大士湾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单一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饮料制造（食品饮料）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第12批 · 2024年10月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ML需求预测和一体化数字工具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痛点：工厂面向亚太24个市场供应浓缩液，每周接收数百个区域订单，SKU配方组合繁多，传统人工需求预测难以跟上增长节奏，导致库存短缺与交付延迟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方案：部署机器学习(ML)需求预测模型与一体化数字工具，将需求预测与生产调度联动，实现「预测—排产—生产」端到端协同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数据汇聚：打通各区域订单系统、历史销售与发货数据，构建统一的需求数据底座 Step 2 — ML建模：训练机器学习需求预测模型，融合季节性、促销、区域增长等特征，输出滚动预测 Step 3 — 一体化数字工具：将预测结果接入排产与库存系统，形成一体化数字工具链，自动生成补货与生产建议 Step 4 — 闭环校准：持续比对预测与实际偏差，回传修正模型，滚动提升预测准确性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04.02.03 · 05.01.02 · 05.02.01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用于生产调度的先进算法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痛点：浓缩液生产配方复杂、换产频繁，人工排产需耗费数天时间，难以应对订单碎片化与快速切换的挑战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方案：与新加坡科技研究局(A*STAR)及本地集成商PD Solutions联合开发动态调度器，用定制化先进算法自动完成生产排程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约束建模：梳理配方、设备、换产时间、物料等排产约束，建立调度问题模型 Step 2 — 算法开发：联合A*STAR与PD Solutions开发定制化调度算法，自动求解多约束下的最优排产方案 Step 3 — 动态调度落地：将动态调度器接入生产执行系统，实时响应订单变化与生产异常 Step 4 — 全球复制：该动态调度工具已在可口可乐全球网络推广部署，成为可复制的标准化方案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02.03.01 · 02.03.02 · 03.03.03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ML视觉系统抓取放置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痛点：粉末原料袋尺寸规格不一，传统机器难以区分，工人需重复搬运重物，劳动强度大且存在安全隐患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方案：与A*STAR及本地公司Kowa Skymech联合开发视觉检测协作机器人，用先进算法实时调整抓取位姿，安全准确抓取不同尺寸原料袋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视觉识别：部署机器视觉系统，快速识别并定位不同尺寸的粉末原料袋 Step 2 — 算法调姿：先进算法实时计算机器人抓取位置与姿态，确保精准抓取 Step 3 — 人机协同：协作机器人与人协同作业，接管重复性搬运任务，降低劳动强度 Step 4 — 安全防护：内置安全机制，保障人机混合作业场景下的安全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01.02.02 · 01.03.02 · 05.01.02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④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④ AGV仿真优化物料搬运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痛点：厂内物料搬运依赖人工叉车，效率瓶颈明显，且长距离搬运存在安全隐患，制约整体吞吐量提升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方案：部署自动导引车(AGV/自动叉车)，通过仿真优化AGV行驶路径与物料搬运流程，实现厂内物流自动化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场景仿真：建立厂内物流仿真模型，模拟AGV运行路径与调度策略 Step 2 — 路径优化：通过仿真迭代优化AGV行驶路径，减少拥堵与空驶 Step 3 — AGV部署：部署自动叉车/AGV，根据实际工况动态调整行驶路线 Step 4 — 人车协同：AGV与人工叉车协同作业，逐步替代高频重复搬运环节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01.04.01 · 03.01.01 · 03.04.03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6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?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⑤ 认知维护AI顾问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痛点：设备维护高度依赖资深技师经验，缺乏预测性维护能力，非计划停机影响产线稳定性与维护效率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方案：部署认知维护AI顾问，基于设备运行数据与维护知识库，提供智能诊断与预测性维护建议，赋能一线维护团队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知识沉淀：将设备手册、维护记录、故障案例等知识结构化，构建维护知识库 Step 2 — 数据接入：接入设备传感器与运行数据，实时监测设备健康状态 Step 3 — AI顾问赋能：认知AI顾问结合知识与数据，为技师提供故障诊断与维护建议 Step 4 — 预测性维护：基于退化模型提前预警潜在故障，自动生成维护工单，减少非计划停机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05.01.04 · 08.02.01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7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3个月预测准确性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+47%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ML需求预测模型替代人工经验判断，需求预测准确性大幅提升，减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吞吐量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+28%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动态排产+AGV+视觉机器人多措并举，产线综合吞吐能力显著增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劳动生产率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+76%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自动化接管重复性搬运与排产任务，人效大幅提升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AGV吞吐量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+92%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仿真优化路径+自动导引车替代人工叉车，厂内物流效率近乎翻倍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维护生产率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+21%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认知维护AI顾问赋能一线技师，故障诊断与维护效率提升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核心绩效：3个月预测准确性 +47% · 吞吐量 +28% · 劳动生产率 +76% · AGV吞吐量 +92% · 维护生产率 +21%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企业：可口可乐新加坡大士湾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饮料制造（食品饮料）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地点：新加坡 新加坡 · 大士湾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国标分类：饮料制造（食品饮料）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批次：第12批 · 2024年10月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12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2026-09-01T11:34:37Z</dcterms:created>
  <dcterms:modified xsi:type="dcterms:W3CDTF">2026-09-01T11:34:37Z</dcterms:modified>
</cp:coreProperties>
</file>