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大陆汽车捷克布兰迪斯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17812CZ08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大陆集团（Continental，现汽车业务独立为AUMOVIO）最大汽车电子工厂，面对高度复杂的产品组合，用「数字孪生 + AI + 私有5G」重构制造流程：设备综合效率（OEE）↑19%、废品成本↓49%、仓储空间↓37%、调试时间↓75%、AMR效率↑67%，并以欧洲制造首张私有5G专网冲刺全数字化工厂。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大陆汽车捷克布兰迪斯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17812CZ08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捷克 · 捷克 · 布拉格布兰迪斯纳德拉贝姆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汽车零部件 · 汽车零部件及配件制造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数字孪生虚拟调试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痛点：汽车电子产品组合复杂、产线频繁重构，传统现场调试耗时长、成本高，新线投产周期长、试错风险大。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方案：基于数字孪生的虚拟调试，在虚拟环境中预演产线投产与工艺变更，用仿真替代现场试错，大幅缩短调试时间。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产线建模：对自动化产线进行三维与逻辑建模，构建与实物一致的虚拟产线 Step 2 — 数字孪生：打通设计数据与运行数据，建立产线数字孪生，实时映射设备状态 Step 3 — 虚拟调试：在虚拟环境预演工艺变更与新产品导入，提前发现并消除问题 Step 4 — 虚实联动：将虚拟验证后的参数同步到实体产线，减少现场调试与停机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03.02.01 · 03.01.03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数字仿真优化布局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痛点：多品种产品共线生产，物料流与产线布局不合理导致搬运浪费、空间利用率低、换线频繁。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方案：用数字仿真对产线布局与物流路径进行优化推演，找到最优布局与节拍配置，提升空间与投资回报。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现状数字化：采集产线设备、物料、工位数据，建立布局现状模型 Step 2 — 仿真建模：构建离散事件仿真模型，复现产线运行与物料流动 Step 3 — 布局寻优：通过仿真推演不同布局方案，评估节拍、搬运与空间利用率 Step 4 — 落地验证：将最优布局落地到车间，持续迭代优化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03.01.02 · 03.01.03 · 02.01.01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AI智能分拣熄灯仓库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痛点：物料种类多、拣选频繁，人工分拣效率低、易出错，仓储空间占用高、人力成本攀升。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方案：构建AI智能分拣熄灯仓库，机器视觉+AI识别+自动分拣，实现无人化、全天候的仓储作业。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仓储自动化：部署自动分拣设备与智能仓储系统，重构仓储布局 Step 2 — AI视觉识别：机器视觉+AI识别物料类别与去向，替代人工判断 Step 3 — 熄灯作业：打通订单与仓储系统，实现无人值守的熄灯仓库作业 Step 4 — 优化迭代：基于运营数据持续优化分拣策略与库存布局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01.04.02 · 01.03.02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产品故障预测系统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痛点：汽车电子对零缺陷要求极高，传统事后检测难以及时发现故障，废品与质量成本居高不下。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方案：基于AI的产品故障预测系统，从生产数据中提前识别潜在故障，支撑零缺陷战略落地。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数据汇聚：打通MES、检测、设备数据，构建「单一事实来源」的数据底座 Step 2 — 预测建模：训练机器学习模型，识别影响产品质量的关键特征 Step 3 — 实时预警：生产中实时预测故障风险，异常提前预警并干预 Step 4 — 闭环改进：故障根因回流，持续迭代模型、降低废品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02.03.04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多品牌AMR控制平台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痛点：厂内多品牌AGV/AMR各自为政，调度不统一、效率低，物流自动化难以规模化。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方案：搭建多品牌AMR统一控制平台，配合私有5G专网，实现异构机器人的统一调度与高效协同。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专网部署：部署欧洲制造首张私有5G网络，为机器人通信提供高可靠低时延连接 Step 2 — 异构接入：将多品牌AMR统一接入控制平台，消除协议壁垒 Step 3 — 统一调度：平台统一分配任务、规划路径，实现多机器人协同作业 Step 4 — 实时优化：基于5G实时定位与数据，动态优化调度与维护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07.03.01 · 02.04.03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设备综合效率(OEE)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数字孪生+AI重构制造流程，全面提升设备综合效率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调试时间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数字孪生虚拟调试，用仿真替代现场试错，大幅缩短调试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ROIC（投资回报率）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数字仿真优化布局，提升空间利用率与投资回报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仓储空间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AI熄灯仓库+布局优化，压缩仓储空间占用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废品成本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产品故障预测系统，从源头降低废品与质量成本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AMR效率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多品牌AMR统一控制+私有5G，大幅提升物流自动化效率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核心绩效：设备综合效率(OEE) ↑19% · 调试时间 ↓75% · ROIC（投资回报率） ↑16% · 仓储空间 ↓37% · 废品成本 ↓49% · AMR效率 ↑67%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企业：大陆汽车捷克布兰迪斯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汽车零部件 · 汽车零部件及配件制造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地点：捷克 捷克 · 布拉格布兰迪斯纳德拉贝姆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国标分类：汽车零部件 · 汽车零部件及配件制造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2026-08-31T05:15:18Z</dcterms:created>
  <dcterms:modified xsi:type="dcterms:W3CDTF">2026-08-31T05:15:18Z</dcterms:modified>
</cp:coreProperties>
</file>