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罗氏制药凯瑟奥古斯特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17912CH09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瑞士首座、全球医药数字化标杆——罗氏（Roche）在巴塞尔/凯瑟奥古斯特原料药基地部署40余个工业4.0用例（数字孪生+AI+自动化），贯穿生物制剂从工艺开发到批次放行的全流程：生产周期↓33%、质量偏差↓50%、成本↓21%、产量↑16%、放行时间↓45%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罗氏制药凯瑟奥古斯特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17912CH09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瑞士 · 阿尔高州凯瑟奥古斯特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医药医疗 · 医药制剂制造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数字孪生工艺开发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痛点：生物制剂工艺开发依赖反复湿实验，周期长、成本高，从研发到大规模生产的技术转移慢、波动大。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方案：构建工艺数字孪生模型，在虚拟环境中模拟、优化生物反应过程，缩短工艺开发周期并降低转移风险。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工艺建模：整合细胞培养、纯化等历史工艺数据，构建工艺机理+数据混合模型 Step 2 — 数字孪生：建立生物反应过程的数字孪生，映射关键质量属性与工艺参数的关系 Step 3 — 虚拟试错：在数字孪生中虚拟开展工艺优化与放大试验，减少物理实验次数 Step 4 — 转移验证：将优化后的工艺参数迁移到实际产线验证，加速技术转移落地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03.01.01 · 02.01.04 · 05.04.02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AI质量预测系统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痛点：生物制剂质量受多种工艺参数耦合影响，质量偏差难以及时发现，导致批次失败与放行风险。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方案：基于AI的质量预测系统，实时预测关键质量属性（CQA）并提前干预，从源头降低质量偏差。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质量数据汇聚：整合过程参数、质检数据与批次记录，构建质量数据集 Step 2 — 预测建模：训练AI质量预测模型，建立过程参数到关键质量属性的映射 Step 3 — 实时预警：生产中实时预测质量趋势，偏差苗头提前预警并指导纠偏 Step 4 — 持续学习：批次结果回流迭代模型，预测精度与质量一致性持续提升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自动化批次执行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痛点：批次生产过程依赖人工操作与纸质记录，步骤多、易出错，批次一致性差、放行周期长。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方案：部署自动化批次执行系统（电子批记录eBR+MES），实现从配料、反应到灌装的全流程自动化与无纸化执行。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流程电子化：将SOP与批次工艺规程固化为电子批记录，替代纸质记录 Step 2 — 系统集成：MES与DCS/SCADA、LIMS等系统集成，实现批次指令自动下发 Step 3 — 自动执行：设备按批次配方自动完成配料、反应、转移等工序，减少人工干预 Step 4 — 实时放行：批次数据自动汇总，加速质量审核与产品放行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02.04.03 · 01.01.02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ML过程优化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痛点：生物反应过程高度复杂，收率与产量受多因素影响，传统凭经验调参难以稳定达到最优产出。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方案：机器学习过程优化模型，融合历史批次与实时工况数据，持续寻优工艺参数以提升产量、降低成本。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数据整合：汇聚历史批次投料、工况、收率数据，构建训练数据集 Step 2 — 特征建模：训练ML过程优化模型，识别影响产量与成本的关键变量 Step 3 — 参数推荐：新批次投产前推荐最优工艺参数组合，实时动态调优 Step 4 — 验证迭代：与实际产出比对，持续校准模型、提升收益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05.02.03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实时PAT监测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痛点：传统离线取样检测存在滞后，过程状态难以及时掌握，批次间波动大、异常发现慢。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方案：部署过程分析技术（PAT）实时在线监测关键过程与质量参数，配合IT/OT融合实现秒级感知与实时放行。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在线传感：部署近红外（NIR）、拉曼等光谱分析仪，在线监测浓度、pH等关键参数 Step 2 — 数据联网：PAT传感器数据经工业网络实时接入数据分析平台 Step 3 — 实时分析：多变量模型实时解析过程状态，异常即时告警并纠偏 Step 4 — 数据完整：全过程数据自动归档，满足GMP数据完整性，支撑实时放行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01.01.05 · 07.03.01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数字孪生工艺开发+自动化批次执行，缩短生物制剂生产周期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质量偏差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AI质量预测+实时PAT监测，从源头降低质量偏差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ML过程优化提升收率，压缩单位生产成本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↑16%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过程优化+自动化执行，稳定并提升产出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放行时间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电子批记录+实时监测，加速质量审核与产品放行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核心绩效：生产周期 ↓33% · 质量偏差 ↓50% · 成本 ↓21% · 产量 ↑16% · 放行时间 ↓45%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企业：罗氏制药凯瑟奥古斯特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医药医疗 · 医药制剂制造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地点：瑞士 阿尔高州凯瑟奥古斯特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国标分类：医药医疗 · 医药制剂制造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2026-08-28T01:24:13Z</dcterms:created>
  <dcterms:modified xsi:type="dcterms:W3CDTF">2026-08-28T01:24:13Z</dcterms:modified>
</cp:coreProperties>
</file>