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工业富联越南北江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18012VN10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应对建厂初期严重依赖进口材料、本地人才短缺的挑战，工业富联越南北江部署40余个AI与自动化用例，构建AI、IoT与大数据驱动的端到端数字管理平台，一举成为越南首座灯塔工厂——生产率↑50%、缺陷↓45%、能耗↓30%、交付↓35%、停机↓40%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第12批 · 2024年10月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工业富联越南北江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18012VN10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越南 · 越南 · 北江省北江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电子制造 · 电子设备制造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第12批 · 2024年10月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AI视觉检测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痛点：消费电子多品种、小批量生产，人工目检效率低、漏检率高，质量缺陷难以及时发现，直接影响良率与客户交付。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方案：基于AI的机器视觉检测系统，自动识别产品外观与工艺缺陷，替代人工目检，实现全流程质量管控。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检测点部署：在关键工序部署机器视觉检测设备，覆盖来料、SMT、组装等环节 Step 2 — 模型训练：基于海量缺陷样本训练AI视觉检测模型，识别多种缺陷类型 Step 3 — 自动判定：模型自动判定缺陷并实时报警，替代人工目检与经验判断 Step 4 — 闭环追溯：缺陷数据回流工艺，推动源头改善，持续降低不良率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01.03.02 · 05.01.01 · 05.02.03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柔性自动化产线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痛点：消费电子产品迭代快，SKU数量增长约5倍，传统刚性产线换型慢、调试成本高，难以满足少量多样生产。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方案：柔性自动化产线，以工业机器人与自动化设备为核心，快速换型适配多品种生产，提升产线复用率与效率。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产线重构：以柔性自动化设备重构产线，替代人工重复性作业 Step 2 — 机器人导入：部署工业机器人与自动化设备，承担装配、搬运等环节 Step 3 — 快速换型：模块化设计+数字化换型，缩短品种切换时间 Step 4 — 效率爬坡：产线持续调优，逐步释放产能，提升劳动生产率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03.03.01 · 01.02.02 · 03.03.02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IIoT能源管理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痛点：电子制造环节能耗高，能源成本占比大，缺乏实时监测手段，能耗浪费难以量化与管控。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方案：工业物联网（IIoT）能源管理系统，实时采集水、电、气等能耗数据，智能分析与优化用能。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感知接入：部署IoT传感器与智能电表，采集各环节能耗数据 Step 2 — 平台汇聚：IIoT平台汇聚能耗数据，形成全局能源视图 Step 3 — 智能分析：实时分析用能特征，识别能耗异常与浪费点 Step 4 — 优化闭环：基于分析结果优化工艺与设备运行，持续降耗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09.03.01 · 01.01.05 · 05.02.03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④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④ 数字调度系统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痛点：约95%原材料依赖进口、供应商分散全球，客户订单频繁变动，传统人工排产难以及时响应，交付周期长。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方案：先进生产规划+数字调度系统，打通订单、库存、产能与物流全链路，自动排产并动态优化交期。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数据打通：打通订单、库存、产能、物流全链路数据，形成全局视图 Step 2 — 智能排产：先进规划算法自动生成并动态调整生产与物料计划 Step 3 — 主动调度：实时感知供需波动，主动调度供应商与产线资源 Step 4 — 端到端可视：从客户订单到生产出货全程透明，实时预警交付风险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02.03.01 · 03.03.03 · 05.03.03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⑤ ML预测性维护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痛点：设备故障突发停机损失大，海外厂区本地工程师人才短缺，故障根因分析耗时，影响产能爬坡。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方案：机器学习（ML）预测性维护，实时采集设备振动、温度、电流等参数，提前预警故障并推荐处理方案。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数据采集：实时采集设备振动、温度、电流等运行参数 Step 2 — 模型训练：基于历史故障数据训练ML预测性维护模型 Step 3 — 提前预警：模型识别异常征兆，提前预警潜在故障 Step 4 — 知识沉淀：构建设备故障知识库，自动匹配历史案例、推荐处理方案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05.01.04 · 08.02.01 · 05.01.02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7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缺陷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↓45%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AI视觉检测替代人工目检，全流程质量管控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生产率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↑50%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柔性自动化产线，劳动生产率大幅提升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能耗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↓30%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IIoT能源管理，实时监控智能优化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交付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↓35%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数字调度系统，交付周期缩短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停机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↓40%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ML预测性维护，设备故障提前预警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核心绩效：缺陷 ↓45% · 生产率 ↑50% · 能耗 ↓30% · 交付 ↓35% · 停机 ↓40%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企业：工业富联越南北江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电子制造 · 电子设备制造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地点：越南 越南 · 北江省北江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国标分类：电子制造 · 电子设备制造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批次：第12批 · 2024年10月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2026-08-27T00:27:20Z</dcterms:created>
  <dcterms:modified xsi:type="dcterms:W3CDTF">2026-08-27T00:27:20Z</dcterms:modified>
</cp:coreProperties>
</file>