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蒙牛乳业银川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18312CN13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蒙牛宁夏工厂部署40余个工业4.0用例，把AI视觉、机器人与机器学习贯穿牛奶加工、包装、检测全流程，建成全球最大单体液态奶工厂——能耗↓34%、成本↓23%、缺陷↓42%、产量↑28%、召回时间↓67%。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第12批 · 2024年10月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蒙牛乳业银川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18312CN13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宁夏银川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食品饮料 · 液体乳制造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第12批 · 2024年10月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AI视觉质量检测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痛点：乳品包装外观（瓶盖、液位、标签）缺陷主要靠人工抽检，漏检率高、一致性差，食品安全风险大。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方案：AI视觉识别+深度学习，在灌装与包装线实时检测外观质量，自动拦截缺陷品。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部署视觉采集：在灌装与包装工位部署工业相机，全量采集瓶身、瓶盖、液位、标签图像 Step 2 — 训练检测模型：用历史缺陷样本训练深度学习模型，覆盖漏液、封口不良、标签偏移等缺陷类型 Step 3 — 在线实时判定：生产线高速运行中实时判定，异常产品自动分流剔除 Step 4 — 闭环优化：缺陷数据回流持续优化模型，检测准确率不断提升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01.03.02 · 05.01.01 · 05.02.03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自动机器人包装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痛点：乳品包装、装箱、码垛、装车环节依赖大量人工，效率与一致性受限，人效低。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方案：工业机器人+柔性自动化产线，实现自动装箱、码垛、装车全流程无人化。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自动化包装线：部署机器人完成装箱、封箱、贴标等动作，替代重复性人工操作 Step 2 — 智能码垛：机器人按订单自动码垛，智能装车系统对接物流环节 Step 3 — 柔性切换：适应特仑苏、学生奶等多品类共线生产，快速切换规格 Step 4 — 全自动联动：与仓储、物流系统联动，实现包装到装车全流程贯通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01.02.02 · 03.03.02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ML能源管理系统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痛点：乳品加工（杀菌、灌装、冷库）能耗高，能源损耗难以精细管控，能效低。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方案：机器学习+智慧能源平台，实时监控并优化全厂能源消耗。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能源数据采集：对水、电、汽、冷等能源介质全面布点采集，构建能源数据底座 Step 2 — 建立能耗模型：用机器学习建立设备能耗基线，识别异常损耗 Step 3 — 智能优化调度：优化设备启停与负荷分配，减少无效能耗 Step 4 — 能效闭环：能耗数据回流，持续优化设备数量与运行策略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09.03.01 · 05.01.02 · 09.03.02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数字调度与排程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痛点：特仑苏、学生奶等多品类液态奶排产复杂，依赖人工经验、响应慢，生产成本高。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方案：MES+APS+大数据分析，算法驱动的智能排产与调度。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数据打通：接入订单、物料、设备、人员数据，构建排产数据底座 Step 2 — 约束建模：梳理产能、换型、物料齐套等约束条件 Step 3 — 算法排产：基于大数据分析的智能排产引擎自动生成最优排产计划 Step 4 — 动态调整：订单变更、设备异常时自动重排，保证生产连续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02.03.01 · 03.03.03 · 05.02.01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全流程追溯系统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痛点：乳品安全追溯链条长（牧场→工厂→终端），传统追溯效率低、召回慢。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方案：一物一码+端到端可视，实现「从牧场到餐桌」全链条质量追溯。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一物一码：为每包产品赋唯一码，串联生产批次信息 Step 2 — 全链路打通：从奶源、加工、检测到物流、终端全链路数据贯通 Step 3 — 端到端可视：追溯平台实时展示产品全生命周期信息 Step 4 — 一键追溯召回：质量问题可一键定位批次并快速召回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04.01.03 · 02.02.04 · 03.04.02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质量缺陷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AI视觉质量检测自动拦截包装缺陷，检测一致性显著提升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↑28%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自动机器人包装提升产能，支撑「三个一百」人效突破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能源消耗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↓34%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ML能源管理系统优化能耗，获LEED绿色建筑金级认证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生产成本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数字调度与排程降本增效，算法驱动生产决策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召回时间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↓67%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全流程追溯一键定位批次，食品安全应急响应提速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核心绩效：质量缺陷 ↓42% · 产量 ↑28% · 能源消耗 ↓34% · 生产成本 ↓23% · 召回时间 ↓67%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企业：蒙牛乳业银川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食品饮料 · 液体乳制造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宁夏银川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国标分类：食品饮料 · 液体乳制造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批次：第12批 · 2024年10月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2026-08-24T15:47:23Z</dcterms:created>
  <dcterms:modified xsi:type="dcterms:W3CDTF">2026-08-24T15:47:23Z</dcterms:modified>
</cp:coreProperties>
</file>