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海信日立空调系统青岛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18412CN14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中央空调行业的数字化标杆——用计算机视觉、力反馈焊接、游戏化MR培训与柔性自动化，把换线时间压缩67%、装配周期缩短22%、质量缺陷下降31%。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海信日立空调系统青岛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18412CN14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山东青岛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家用电器 · 中央空调制造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计算机视觉柔性自动化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痛点：中央空调多品种小批量混线生产，装配工位人工操作一致性差，换型慢、易错装。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方案：计算机视觉引导的柔性自动化装配，实现多型号混线生产与自适应工装切换。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部署视觉定位：在装配工位部署工业相机，实时识别来料型号与位置姿态 Step 2 — 柔性工装：根据视觉识别结果自动切换夹具与工艺参数，支持多型号共线 Step 3 — 自动化装配：机器人+自动化机构按识别结果完成装配动作，替代人工重复操作 Step 4 — 在线质检：装配过程实时采集数据，关键工序在线校验，杜绝错装漏装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01.03.01 · 01.02.04 · 01.03.02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机器视觉力反馈焊接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痛点：空调管路/壳体焊接高度依赖熟练焊工，质量波动大、焊工短缺、返修成本高。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方案：机器视觉+力反馈的机器人焊接，实现焊缝自动跟踪与焊接质量在线控制。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视觉寻位：视觉系统扫描工件，自动识别焊缝位置与走向 Step 2 — 力反馈控制：力觉传感器实时感知焊接接触力，动态调整焊枪姿态与压力 Step 3 — 机器人焊接：焊接机器人按规划轨迹自动施焊，替代熟练焊工 Step 4 — 质量闭环：焊后视觉检测焊缝成型，缺陷数据回流优化焊接参数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01.02.02 · 01.03.01 · 01.01.02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游戏化MR技能训练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痛点：新员工培训周期长、成本高，老师傅经验难以传承，实操培训风险大。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方案：游戏化MR混合现实培训，在虚拟场景中还原装配/焊接实操，加速技能习得。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构建虚拟场景：基于产线数字孪生搭建MR培训场景，1:1还原工位与工艺 Step 2 — 游戏化课程：将操作流程拆解为闯关任务，学员在MR中完成虚拟实操 Step 3 — 实时纠错：系统实时判定操作规范性，错误即时提示并引导纠正 Step 4 — 考核上岗：虚拟考核达标后进入实操作业，缩短培训到上岗周期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05.04.02 · 03.01.01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AI生产调度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痛点：多品种混线排产复杂，人工排产依赖经验、响应慢，换线频繁导致产能损失。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方案：AI驱动的生产调度系统，自动优化排产顺序与换线策略，缩短换线时间。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打通数据：接入MES订单、BOM、设备、人员数据，构建排产数据底座 Step 2 — 建模约束：梳理换线成本、设备能力、物料齐套等约束条件 Step 3 — AI寻优：AI算法在约束下求解最优排产序列，最小化换线总时间 Step 4 — 动态重排：订单变更/设备异常时自动重排，保证生产连续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02.03.02 · 05.01.01 · 02.03.01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数字绩效管理系统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痛点：生产绩效靠人工统计，OEE数据滞后、口径不一，改善缺乏数据支撑。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方案：数字绩效管理系统实时采集设备/产线数据，自动计算OEE并生成绩效看板。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设备联网：关键设备接入工业网络，实时采集运行、停机、产量数据 Step 2 — 自动算OEE：系统按统一口径自动计算设备综合效率OEE Step 3 — 绩效看板：车间/班组/设备多层级绩效可视化，异常实时预警 Step 4 — 数据改善：基于绩效数据定位瓶颈，驱动持续改善闭环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02.03.03 · 07.03.01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装配周期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计算机视觉柔性自动化替代人工装配，单台装配时间缩短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换线时间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AI生产调度优化排产与换线顺序，柔性响应大幅增强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培训周期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游戏化MR培训加速技能习得，新员工更快上岗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OEE（设备综合效率）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数字绩效管理驱动设备利用率提升，瓶颈持续改善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质量缺陷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机器视觉力反馈焊接降低缺陷，焊接质量一致性提升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核心绩效：装配周期 ↓22% · 换线时间 ↓67% · 培训周期 ↓47% · OEE（设备综合效率） ↑23% · 质量缺陷 ↓31%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企业：海信日立空调系统青岛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家用电器 · 中央空调制造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山东青岛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国标分类：家用电器 · 中央空调制造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2026-08-21T00:25:53Z</dcterms:created>
  <dcterms:modified xsi:type="dcterms:W3CDTF">2026-08-21T00:25:53Z</dcterms:modified>
</cp:coreProperties>
</file>