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notesMasterIdLst>
    <p:notesMasterId r:id="rId14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三门核电站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18512CN15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单一工厂灯塔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全球核电行业首座"灯塔工厂"——三门核电部署40+个4IR用例，以AI+机器人为核心实现零安全事故，将大修周期缩短46%、劳动生产率提升18%。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第12批 · 2024年10月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三门核电站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18512CN15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 · 中国 · 浙江台州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单一工厂灯塔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核力发电 (GBT 2521)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第12批 · 2024年10月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AI关键设备可靠性管理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痛点：核电站数千台关键设备依赖定期离线巡检，故障发现滞后，非预期停机风险高。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方案：设备健康管理系统（PHM）+ 非介入智能传感 + AI预测诊断，从"月度巡检"升级为"小时级在线监测"。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部署智能传感：在主泵、循泵、风机、汽轮机、变压器等关键设备部署非介入式智能传感器 Step 2 — 搭建数据平台：接入6500个测点、800+智能传感器，实时采集振动、温度、油液等参数 Step 3 — AI故障预测：工业大数据平台构建设备故障预测模型，提前预警 Step 4 — 闭环处置：动态阈值报警，异常时自动通知工程师并推荐诊断方案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08.02.01 · 05.01.01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核反应堆堆芯功率优化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痛点：堆芯功率分布依赖离线计算和定期测量，大修后升满功率耗时长，运行裕量过度约束。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方案：堆芯"数字孪生"——多维节块算法+堆内仪表数据，24小时实时计算堆芯三维功率分布。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部署在线监测系统（OMS）：24小时采集堆内中子通量、温度、压力数据 Step 2 — 核物理实时求解：内置核物理算法实时求解三维功率分布，毫秒级刷新 Step 3 — 自动优化裕量：在复杂负荷调节过程中自动优化运行裕量 Step 4 — DCS联动反馈：计算结果反馈至操纵员工作站，缩短升满功率时间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03.01.01 · 05.02.01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AI驱动机器人高风险检查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痛点：安全壳等高风险区域空间狭小、辐射高，人工检查需搭脚手架，人员辐射暴露风险大。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方案：磁吸附壁面爬行机器人 + AI图像识别，替代人工进入高风险区域执行在役检查。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磁吸附行走机构：实现垂直壁面全方位移动与精确定位 Step 2 — AI图像识别：搭载高清视频+图像算法，自动采集壁面图像并识别缺陷 Step 3 — 远程控制回传：远程控制台实时回传数据，避免人员高处作业 Step 4 — 全覆盖检查：实现高风险区域100%全覆盖，核电行业首次成功应用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01.02.02 · 01.03.02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④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④ 运行风险高级分析管控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痛点：核电机组配置复杂，传统风险评估依赖人工定期计算，无法实时反映当前配置下的风险水平。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方案：PSA概率安全评价 + Risk Monitor风险监测器，实现风险自动评价与风险源自动查找闭环。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建立全厂级PSA模型：用事件树、故障树覆盖所有安全系统和关键设备 Step 2 — 自动获取状态：Risk Monitor自动读取机组运行模式、设备状态数据 Step 3 — 实时风险计算：自动计算实时风险指标与三日滚动计划风险指标 Step 4 — 风险源闭环：核电行业率先实现风险自动评价闭环，排查潜在风险源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05.02.03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6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⑤ 深度仿真核电培训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痛点：操纵员培训长期依赖实体模拟机，建设成本高、场景更新难，安全培训缺乏沉浸感。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方案：VR安全作业体验平台 + 全数字化模拟机，覆盖正常、瞬态、设计基准事故和严重事故场景。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搭建VR平台：配备360度旋转升降座椅、VR眼镜和精准操作手柄 Step 2 — 全数字化模拟机：采用高精度数字孪生模型，多次依据实际数据校正参数 Step 3 — 覆盖事故工况：覆盖正常、瞬态、设计基准事故和严重事故场景 Step 4 — 持续校正迭代：结合实际运行数据持续校准，提升培训逼真度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05.04.01 · 02.01.01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7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故障排除时间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↓50%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PHM在线监测+AI辅助诊断，大幅缩短故障排除时间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满功率时间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↑70%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堆芯数字孪生实时优化，缩短升满功率时间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检测时间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↓60%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机器人高风险检查，检测效率显著提升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安全测试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↓55%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PSA风险自动评价，安全测试效率提升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容量因子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↑1.46%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全厂数智化运维，机组可用率持续提升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核心绩效：故障排除时间 ↓50% · 满功率时间 ↑70% · 检测时间 ↓60% · 安全测试 ↓55% · 容量因子 ↑1.46%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企业：三门核电站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核力发电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地点：中国 中国 · 浙江台州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国标分类：核力发电 (2521)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批次：第12批 · 2024年10月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2026-08-20T12:02:33Z</dcterms:created>
  <dcterms:modified xsi:type="dcterms:W3CDTF">2026-08-20T12:02:33Z</dcterms:modified>
</cp:coreProperties>
</file>