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三一重能韶山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18612CN16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全球风电行业首座“灯塔工厂”——用AI视觉检测、数字孪生与柔性自动化，把百米级风机叶片的缺陷率降低36%、生产周期压缩38%、产量提升29%。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三一重能韶山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18612CN16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湖南韶山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新能源装备 · 风力发电机组制造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AI叶片质量检测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痛点：叶片表面打磨、喷漆等工序依赖人工目检，质量一致性差，缺陷难以追溯。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方案：机器视觉 + 嵌入式传感器 + AI缺陷识别，实现叶片表面缺陷自动检测与全生命周期质量追溯。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部署机器视觉：在打磨、喷漆等关键工序部署视觉检测系统，替代人工目检 Step 2 — 嵌入传感器：叶片集成嵌入式传感器，实时监测应力、损伤与覆冰状态 Step 3 — AI缺陷识别：训练AI模型自动识别表面缺陷，统一质量判定标准 Step 4 — 质量闭环：缺陷数据回流设计端，持续优化工艺参数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数字孪生产品设计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痛点：叶片设计需气动-结构-载荷-测试-噪声多维反复迭代，物理试制周期长、成本高。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方案：数字孪生 + 多目标优化 + 多维度联合仿真，用虚拟验证替代物理试制。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参数化建模：建立叶片数字孪生模型，实现设计参数全数字化 Step 2 — 多维联合仿真：气动、结构、载荷、测试、噪声多维度联合迭代优化 Step 3 — 家族化设计平台：基于统一平台快速衍生不同功率等级叶片 Step 4 — 虚拟验证：虚拟测试替代物理试制，缩短设计迭代周期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02.01.04 · 02.01.01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柔性自动化生产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痛点：叶片大型化（百米级）后，铺层、灌注、打磨、喷漆等工序劳动密集，效率与一致性难保证。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方案：机器人 + 激光引导自动化 + 集中灌注技术，实现关键工序无人化。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机器人打磨喷漆：激光引导机械臂替代人工打磨、大面积自动喷漆 Step 2 — 集中灌注系统：行业首台套规模化集中灌注，树脂材料进、存、用全自动 Step 3 — 柔性产线：12套模具同时作业，生产流线近600米 Step 4 — 自动化率提升：5G与机器人深度融合，工厂自动化率提升50%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07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ML生产调度优化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痛点：多模具、多工位排产复杂，生产计划依赖人工经验，交付周期长。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方案：机器学习排产模型 + 数字元平台实时调度，动态优化工位与模具分配。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数据采集：数字元平台采集全产线温湿度、打磨平整系数等实时数据 Step 2 — ML排产建模：机器学习算法优化生产调度与资源分配 Step 3 — 实时动态调度：基于实时数据动态调整工位与模具分配 Step 4 — 周期优化：持续迭代调度策略，压缩生产交付周期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智能物流系统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痛点：叶片大件物料搬运、配送依赖人工，物流成本高、协同效率低。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方案：AGV + 智能仓储 + 供应链协同平台，物料按需自动出库配送。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部署AGV：物料自动搬运，替代人工转运 Step 2 — 智能仓储：物料按需自动出库配送，减少库存积压 Step 3 — 供应链协同：供应链协同平台将生产需求实时传递给上下游企业 Step 4 — 本地化集群：吸引配套厂商在韶山设厂，构建本地化产业集群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02.02.04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AI视觉检测替代人工目检，叶片质量一致性显著提升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设计周期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数字孪生+多维度联合仿真，设计迭代显著加快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柔性自动化+智能物流，制造成本有效降低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ML调度优化，交付周期大幅缩短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柔性产线+集中灌注，产能充分释放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核心绩效：缺陷率 ↓36% · 设计周期 ↓42% · 制造成本 ↓21% · 生产周期 ↓38% · 产量 ↑29%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企业：三一重能韶山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新能源装备 · 风力发电机组制造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湖南韶山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国标分类：新能源装备 · 风力发电机组制造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2026-08-19T12:02:04Z</dcterms:created>
  <dcterms:modified xsi:type="dcterms:W3CDTF">2026-08-19T12:02:04Z</dcterms:modified>
</cp:coreProperties>
</file>