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施耐德电气蒙特雷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18712MX17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面对复杂产品需求的持续攀升，施耐德电气蒙特雷工厂用「AI + IIoT + 自动化」重铸北美供应链的韧性与敏捷：三年保持 24% 的年增速，同时把制造成本降 16%、产品缺陷降 20%、客户交付周期压缩 49%。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施耐德电气蒙特雷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18712MX17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墨西哥 · 墨西哥 · 新莱昂州 · 蒙特雷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电气设备 · 输配电及控制设备制造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AI生产调度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痛点：产品复杂度持续上升、需求波动加大，传统排产依赖人工经验，难以同时兼顾交付速度与产能利用率。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方案：用机器学习做需求预测 + 智能排产，让生产计划随需求动态优化、精准匹配产能。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数据接入：打通订单、库存、产能与交付数据 Step 2 — 需求预测：机器学习对客户需求做前瞻预测 Step 3 — 智能排产：算法自动生成最优生产计划与排程 Step 4 — 动态调度：订单变化实时触发重排，快速响应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04.02.03 · 03.03.03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IIoT能源管理系统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痛点：工厂能耗与水耗高，缺乏实时可视的能耗数据，节能降耗长期靠经验、难量化。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 EcoStruxure 平台搭建 IIoT 能源管理系统，实时监测并优化楼宇与产线的能耗水耗。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传感器部署：在产线与楼宇布设能耗、水耗采集点 Step 2 — IT/OT融合：EcoStruxure 打通设备层与管理系统 Step 3 — 能耗可视化：实时看板呈现分区域能耗画像 Step 4 — 节能优化：数据驱动识别浪费、持续优化用能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09.03.01 · 07.03.01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数字绩效管理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痛点：多工序绩效数据分散在各自系统，管理决策缺乏实时、统一的数据支撑。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方案：以标准化 MES + 精益数字化系统统一数据底座，实时呈现全厂绩效。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标准化MES：统一配电盘装配等工序的执行系统 Step 2 — 数据打通：精益数字化系统汇聚多源绩效数据 Step 3 — 实时看板：关键指标实时可视化、异常即预警 Step 4 — 精益闭环：数据驱动持续改善，沉淀标准作业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02.03.01 · 05.02.03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预测性维护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痛点：关键设备非计划停机拖累交付，事后维修成本高、影响产能稳定性。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方案：用 IoT + 机器学习对金属表面处理等关键设备做预测性维护，提前识别故障征兆。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传感器采集：IoT 采集设备振动、温度等状态数据 Step 2 — 数据建模：机器学习构建设备健康度与寿命模型 Step 3 — 故障预警：异常征兆实时预警、定位潜在故障 Step 4 — 计划性维护：按需安排维护，避免非计划停机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05.01.04 · 05.02.01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AI质量控制系统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痛点：产品质量检测高度依赖人工目检，效率低、易漏检，难以满足复杂产品的高质量要求。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方案：用深度学习视觉检测系统自动识别产品缺陷，实现高效、稳定的质量管控。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样本采集：采集大量合格/缺陷产品图像样本 Step 2 — 模型训练：深度学习训练视觉检测模型 Step 3 — 在线检测：产线部署视觉检测，实时判缺陷 Step 4 — 持续优化：检测数据回流，模型随产品迭代校准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01.03.02 · 05.01.02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客户交付周期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 生产调度 + 需求预测，复杂订单交付大幅提速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能耗与水耗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IIoT 能源管理系统实现能耗与水耗持续优化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制造成本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↓16%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数字绩效管理与 MES 驱动运营成本优化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停机时间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预测性维护减少非计划停机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产品缺陷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 质量控制系统提升质量一致性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核心绩效：客户交付周期 ↓49% · 能耗与水耗 ↓30% · 制造成本 ↓16% · 停机时间 ↓25% · 产品缺陷 ↓20%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企业：施耐德电气蒙特雷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电气设备 · 输配电及控制设备制造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地点：墨西哥 墨西哥 · 新莱昂州 · 蒙特雷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国标分类：电气设备 · 输配电及控制设备制造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2026-08-18T09:59:21Z</dcterms:created>
  <dcterms:modified xsi:type="dcterms:W3CDTF">2026-08-18T09:59:21Z</dcterms:modified>
</cp:coreProperties>
</file>