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西门子埃尔朗根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18812DE18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为了引领「中批量、多品种」的电子制造，西门子埃尔朗根工厂以「绿色精益数字」战略部署 100+ 项 AI 算法与数字孪生，把劳动生产率提高 69%、产品上市时间压缩 40%、能耗降低 42%。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第12批 · 2024年10月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西门子埃尔朗根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18812DE18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德国 · 德国 · 巴伐利亚 · 埃尔朗根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工业自动化 · 通用设备制造（电子制造）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第12批 · 2024年10月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AI闭环电气测试系统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痛点：电力电子器件测试环节误报率高，误判导致不必要的返工与停线，直接拖累交付效率与良率。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方案：用 AI 建立闭环电气测试系统，让测试结果实时回传并自适应调整测试策略，把「误判」拦在源头。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数据采集：把电气测试的电压/电流/波形等信号全量采集并上云 Step 2 — 模型训练：用机器学习识别「真故障」与「误报」的特征差异 Step 3 — 闭环判定：AI 在线判定测试结果，异常自动触发复测与工单 Step 4 — 持续优化：测试数据回流训练，模型随产品迭代不断校准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05.02.03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半导体绿色制造高级分析平台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痛点：半导体电子制造能耗高、工序复杂，传统靠人工经验调参难以同时兼顾良率与能耗。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方案：建端到端高级分析平台，用大数据把能耗、工艺、质量数据打通，实现绿色制造与良率双提升。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数据打通：整合能耗、设备、工艺、质量等多源数据 Step 2 — 建模分析：建立「能耗—工艺—良率」的关联分析模型 Step 3 — 智能调优：AI 推荐最优工艺参数，兼顾能耗与良率 Step 4 — 绿色闭环：能耗监控驱动持续的节能优化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05.02.01 · 09.03.01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产品数字孪生视觉检测AI训练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痛点：视觉检测机器人需要大量标注样本训练，真实产线采集缺陷样本成本高、周期长、覆盖不全。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方案：用产品数字孪生合成海量缺陷样本，先在虚拟空间训练视觉检测 AI，再迁移到真实产线。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数字建模：建立产品的数字孪生模型 Step 2 — 样本合成：在虚拟环境批量生成各类缺陷样本 Step 3 — AI 训练：用合成数据训练视觉检测模型 Step 4 — 虚实迁移：把训练好的 AI 部署到真实视觉检测机器人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05.04.01 · 01.03.02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AI自动化出库物流系统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痛点：多品种小批量出货频繁，出库分拣高度依赖人工，效率低且易出错。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方案：用 AI 驱动的自动化出库物流系统，实现订单驱动的智能分拣与出库。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订单解析：AI 解析订单并自动生成出库任务 Step 2 — 智能分拣：AGV/机器人按指令自动拣选与搬运 Step 3 — 路径优化：算法优化拣选路径与出库顺序 Step 4 — 协同调度：与产线/仓储系统实时联动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01.04.01 · 03.04.03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备件增材制造网络平台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痛点：备件备货成本高、交付周期长，尤其多品种产品的长尾备件难以及时供应。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方案：建备件增材制造网络平台，按需 3D 打印备件，实现「即需即打、本地交付」。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备件数字化：把备件 3D 模型与工艺参数入库 Step 2 — 需求匹配：AI 匹配备件需求与可打印资源 Step 3 — 分布式打印：就近节点增材制造生产备件 Step 4 — 网络协同：端到端可视化追踪交付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01.04.03 · 04.01.03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误报率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↓51%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 闭环电气测试减少误判，降低无效返工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成品率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↑19%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高级分析与过程优化提升电子制造良率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现场故障率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↓50%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数字孪生与 AI 提升产品可靠性，减少现场故障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现场故障诊断性能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5x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 驱动的现场故障诊断与预防能力提升 5 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备件交付周期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↓80%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增材制造网络平台按需打印备件，交付大幅提速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核心绩效：误报率 ↓51% · 成品率 ↑19% · 现场故障率 ↓50% · 现场故障诊断性能 5x · 备件交付周期 ↓80%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企业：西门子埃尔朗根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工业自动化 · 通用设备制造（电子制造）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地点：德国 德国 · 巴伐利亚 · 埃尔朗根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国标分类：工业自动化 · 通用设备制造（电子制造）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批次：第12批 · 2024年10月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2026-08-17T13:42:15Z</dcterms:created>
  <dcterms:modified xsi:type="dcterms:W3CDTF">2026-08-17T13:42:15Z</dcterms:modified>
</cp:coreProperties>
</file>