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太原重工轨道交通设备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18912CN19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为了满足高铁最严苛的安全与质量红线，太原重工轨道交通设备落地 40+ 项 AI 与柔性自动化用例，把缺陷率压低 66%、报废率降 41%，让高铁车轮的每一次锻造都更稳、更快、更可靠。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太原重工轨道交通设备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18912CN19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山西太原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专用设备 · 城市轨道交通设备制造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AI材料成分建议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痛点：高铁车轮是「绝对安全件」，钢材成分的微小偏差会直接影响强度、耐磨性与疲劳寿命，传统靠人工经验配料，试错成本高、周期长。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方案：用 AI 建立「成分—性能」映射模型，输入性能目标即可自动推荐最优合金配比，把配料从经验活变成算力活。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数据沉淀：汇集历史炉次的钢水成分、力学性能与成品检测数据 Step 2 — 模型训练：用机器学习建立成分与性能之间的映射关系 Step 3 — 配方推荐：输入目标强度/韧性指标，AI 输出推荐成分区间 Step 4 — 闭环验证：试制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检测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反馈，持续迭代优化模型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多模态AI实时预测锻造质量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痛点：锻造缺陷往往要等后续探伤/检测才能发现，发现滞后意味着整批返工甚至报废，成本极高。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方案：融合图像、温度、压力等多模态数据的 AI 模型，在锻造过程中实时预测每件锻件的质量，把防线前移。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多模态感知：部署机器视觉相机与温度/压力传感器，采集锻造全过程数据 Step 2 — 特征融合：多模态 AI 将图像特征与工艺参数特征对齐融合 Step 3 — 实时预测：在线输出质量判定结果与缺陷预警信号 Step 4 — 工艺干预：对预测不良件即时调整工艺参数，止损在源头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01.03.02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数字孪生控制炉和钢坯温度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痛点：加热炉内钢坯温度分布不均，温差过大直接影响后续锻造质量，还推高能耗。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方案：建立加热炉数字孪生模型，实时仿真并反演钢坯芯部温度，动态优化炉温控制。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数字建模：构建加热炉与钢坯的热传导数字孪生模型 Step 2 — 实时映射：接入炉温、钢坯表面温度等传感数据 Step 3 — 芯部反演：用数字孪生反演钢坯芯部温度，动态调节炉温 Step 4 — 制度优化：基于仿真结果持续优化加热曲线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07.03.01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快速CNC编程与工艺参数设计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痛点：高铁车轮机加工型面复杂，传统手工 CNC 编程耗时长，切削参数高度依赖老师傅经验，换产效率低。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方案：用快速 CNC 编程系统 + 工艺参数自动设计，把加工程序生成与参数优选自动化。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参数库构建：沉淀历史加工工艺参数与质量结果 Step 2 — 自动编程：基于 CAM 自动生成车轮型面加工程序 Step 3 — 参数推荐：AI 结合工件与刀具状态推荐最优切削参数 Step 4 — 仿真验证：虚拟加工仿真校验程序，避免碰撞与干涉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02.01.02 · 01.02.01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智能化预测式维修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痛点：锻压机、加热炉等关键设备突发故障导致停机，直接冲击高铁车轮的交付节奏。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方案：基于设备运行数据的预测式维修，提前识别早期故障特征，从「坏了再修」转向「按需维修」。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数据采集：传感器持续监测设备振动、温度、电流等信号 Step 2 — 故障建模：机器学习识别设备早期故障特征与劣化趋势 Step 3 — 预测预警：预测关键部件剩余寿命，提前安排维修窗口 Step 4 — 维修优化：从定期计划维修转向数据驱动的按需维修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05.01.04 · 02.03.04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多模态 AI 实时预测，把锻造缺陷在源头拦截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报废率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材料成分优化 + 质量预测，减少材料浪费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温差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数字孪生控温，钢坯加热更均匀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周期时间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快速 CNC 编程缩短加工准备与换产节拍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设备故障率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预测式维修减少非计划停机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核心绩效：缺陷率 ↓66% · 报废率 ↓41% · 温差 ↓35% · 周期时间 ↓26% · 设备故障率 ↓28%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企业：太原重工轨道交通设备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专用设备 · 城市轨道交通设备制造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山西太原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国标分类：专用设备 · 城市轨道交通设备制造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2026-08-14T15:23:58Z</dcterms:created>
  <dcterms:modified xsi:type="dcterms:W3CDTF">2026-08-14T15:23:58Z</dcterms:modified>
</cp:coreProperties>
</file>