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郑州煤矿机械集团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19012CN20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单一型灯塔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交付周期从 28 天压缩至 9 天、人均产量提升 205%——郑煤机用 48 项 4IR 用例，把"全定制液压支架"这门传统重装备生意，做成了离散制造的柔性智造样板。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第12批 · 2024年10月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郑州煤矿机械集团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19012CN20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河南郑州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单一型灯塔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矿山机械制造（专用设备）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第12批 · 2024年10月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神经网络一键定制化选配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痛点：液压支架须按煤矿地质条件全定制，选型参数多、依赖工程师经验，配置周期长、易出错。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方案：以神经网络训练"工况→选型"映射模型，输入地质参数一键生成定制化配置方案。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历史数据治理：沉淀数十年液压支架订单的工况与选型配对数据 Step 2 — 模型训练：训练神经网络"工况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参数"映射模型 Step 3 — 一键选配：输入地质工况，自动输出定制化配置 Step 4 — 设计联动：配置结果自动流转三维设计与排产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05.01.02 · 06.01.01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5" name="Text 1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3D点云自适应坡口切割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痛点：液压支架结构件坡口切割形状各异，传统依赖二维图纸编程与人工示教，效率低、缺陷多。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方案：3D 点云扫描工件轮廓，自动识别坡口位置与角度，驱动切割机器人自适应作业。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3D 视觉扫描：激光/结构光点云实时扫描工件 Step 2 — 点云配准与坡口识别：算法提取坡口轨迹与角度 Step 3 — 自适应路径规划：自动生成机器人切割轨迹 Step 4 — 多机协同：20 台机械臂自动抓取、切割、转运，1 人操控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01.03.01 · 01.02.02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先进分析重型物流调度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痛点：液压支架结构件重达数十吨，厂内转运依赖人工行车，调度靠经验、等待多、在制品积压。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方案：以大数据与先进分析对重型物流统一调度，智能行车 + AGV + 无人物流协同联动。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物流要素数字化：智能行车、AGV 接入统一平台 Step 2 — 数字孪生全域映射：在制品流转 1:1 实时可视 Step 3 — 先进分析智能调度：算法优化转运路径与顺序 Step 4 — 闭环执行监控：实时监控、异常自动叫停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04.01.01 · 03.04.03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异形部件柔性装夹焊接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痛点：一台液压支架有 1500 多条焊缝，异形结构件装夹定位难，传统人工焊接依赖老焊工经验、质量波动大。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方案：三维模型自动输出焊接参数，柔性工装 + 焊接机器人实现自动化焊接、数据可追溯。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三维模型驱动：从三维模型智能生成焊接参数 Step 2 — 柔性装夹：适配异形件的柔性工装定位 Step 3 — 机器人自动焊接：焊接工作站自动作业 Step 4 — 数据追溯：每条焊缝参数可追溯、异常实时监测自动叫停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01.02.02 · 03.03.01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⑤ 工序级自动成本核算闭环管理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痛点：全定制订单成本核算难，传统月结成本滞后，无法支撑单笔订单精准定价与降本决策。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方案：打通 MES/ERP，按工序自动归集料、工、费，形成"核算—分析—改善"闭环。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工序级数据采集：按工序/订单自动归集工时、物料、能耗 Step 2 — 自动成本核算：MES 与 ERP 联动实时核算 Step 3 — 差异分析：计划成本与实际成本偏差预警 Step 4 — 闭环改善：驱动工艺优化与采购降本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02.03.01 · 02.02.01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交付周期（百架液压支架）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↓66%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全定制重装备交付大幅提速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人均产量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↑205%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单位劳动力产出翻三倍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缺陷率（坡口切割）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↓90%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切割质量显著改善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缺陷率（综合）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↓73%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产品质量整体改善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半成品库存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↓72%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在制品库存成本下降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OEE（设备综合效率）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↑30%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设备利用率提升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劳动力成本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↓64%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吨级劳动力成本下降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核心绩效：交付周期（百架液压支架） ↓66% · 人均产量 ↑205% · 缺陷率（坡口切割） ↓90% · 缺陷率（综合） ↓73% · 半成品库存 ↓72% · OEE（设备综合效率） ↑30% · 劳动力成本 ↓64%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企业：郑州煤矿机械集团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矿山机械制造（专用设备）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河南郑州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国标分类：矿山机械制造（专用设备）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批次：第12批 · 2024年10月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2026-08-13T14:19:06Z</dcterms:created>
  <dcterms:modified xsi:type="dcterms:W3CDTF">2026-08-13T14:19:06Z</dcterms:modified>
</cp:coreProperties>
</file>