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海尔胶州空调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19112CN21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90%产品出口全球130个国家，海尔胶州空调用大数据+GenAI打通从设计到维修的全价值链：设计周期砍半（↓49%），质量诊断提速75%，重新定义了家电行业的数字研发范式。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海尔胶州空调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19112CN21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青岛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家用电器制造 (GBT 3851) (GBT 3851)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性能预测模型优化制冷系统设计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痛点：全球130国气候差异大，制冷设计依赖人工反复试验，开发周期长且参数优化效率低。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方案：集成海外数万条仿真和实测数据，建立制冷性能预测模型，AI自动优化设计参数。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数据汇聚：汇聚全球多物理场仿真数据+实测数据至统一数据平台，覆盖不同气候区域运行工况 Step 2 — 模型训练：基于海量数据训练制冷系统性能预测模型，自动评估不同参数组合效果 Step 3 — 智能优化：智能算法自动推荐最优制冷设计参数，替代人工反复试验 Step 4 — 验证迭代：样机评估验证效率提升62%，快速迭代产品设计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02.01.01 · 05.01.02 · 03.02.02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先进算法海外订单动态调度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痛点：海外订单复杂多变、航运周期不稳定，传统排产方式难以平衡产线负荷与交期。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方案：运用预测算法+双种群进化算法，实现产线能力精准预测和自适应动态调度。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订单接入：对接全球订单系统，实时获取130个国家和地区的订单交付要求与约束条件 Step 2 — 能力建模：预测算法建模产线能力、瓶颈工位与换产成本，建立精确的产能数字画像 Step 3 — 智能排产：双种群进化算法在订单约束与产能约束之间寻优，自动生成全局最优排产方案 Step 4 — 自适应调优：根据订单变化和产线实时状态，自适应调整换产频次和排产计划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02.03.02 · 04.02.03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真空度预测模型吸尘标准自调节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痛点：空调系统内部真空度难以直接检测，依赖外部粗略估算，偏差影响制冷性能和产品寿命。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方案：利用SVR算法构建真空度预测模型，打开检测"黑箱"，实现抽空标准自调优。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数据采集：大量仿真+实测采集抽真空过程的多维参数数据（压力、温度、时间等） Step 2 — 模型构建：基于支持向量回归(SVR)算法训练真空度预测模型，建立内部真空度与外部参数映射 Step 3 — 实时预测：模型在线实时预测内部真空度，替代传统"经验估算"，实现精准品质控制 Step 4 — 异常预警：实时分析+预警抽空异常，自动调整抽空标准，保障每一台空调出厂品质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05.02.03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ML全球云实验室专家系统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痛点：全球各地实验室数据不互通，故障诊断依赖本地专家经验，响应慢且知识难以沉淀。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方案：全球实验数据汇聚云端，基于ML构建专家系统，远程智能诊断并推送建议。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数据打通：打破全球各实验室数据壁垒，将分散的实验数据统一汇聚至云端平台 Step 2 — 知识构建：基于海量实验数据，利用ML构建故障诊断专家系统知识库 Step 3 — 智能诊断：云端诊断引擎快速匹配故障模式，自动给出诊断建议 Step 4 — 远程赋能：诊断结果实时推送至本地工程师，降低对现场专家经验依赖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05.03.01 · 05.01.03 · 05.03.03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AI海外空调预测性诊断与维修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痛点：海外维修响应慢、工人技能不均，被动维修导致用户投诉率高，服务质量难以保障。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方案：基于天智工业大模型+GenAI，融合维修数据构建智能维修专家，主动预测故障。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数据底座：实时采集全球空调运行参数（温度、压力、电流等），建立设备健康档案 Step 2 — 模型训练：天智工业大模型融合海量维修历史数据+空调运行参数，训练故障预测诊断模型 Step 3 — 主动预警：GenAI智能体主动预测潜在故障，提前生成维修方案并推送给客户和维修团队 Step 4 — 远程指导：通过AR/远程方式指导现场维修操作，降低对海外维修人员技能依赖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05.01.04 · 08.02.01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设计周期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制冷系统设计从反复仿真试验变为AI预测驱动，产品开发周期压缩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海外订单智能调度减少换产浪费，自适应排产平衡产线负荷，交付响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评估效率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全球云实验室打通数据孤岛，ML专家系统赋能，实验室评估效率全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质量缺陷诊断周期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AI预测性诊断替代被动维修，从"坏了再修"到"未坏先修"，诊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平均维修时间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GenAI智能维修专家赋能现场工程师，远程指导精准维修，降低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核心绩效：设计周期 ↓49% · 交付周期 ↓19% · 评估效率 ↑25% · 质量缺陷诊断周期 ↓75% · 平均维修时间 ↓33%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企业：海尔胶州空调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家用电器制造 (GBT 3851)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青岛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国标分类：家用电器制造 (GBT 3851) (3851)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2026-08-12T12:29:18Z</dcterms:created>
  <dcterms:modified xsi:type="dcterms:W3CDTF">2026-08-12T12:29:18Z</dcterms:modified>
</cp:coreProperties>
</file>