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notesMasterIdLst>
    <p:notesMasterId r:id="rId14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施耐德电气上海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19212CN22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端到端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订单激增、SKU翻四倍，施耐德电气上海用ML原型设计+GenAI运维，将上市速度提升63%、交付缩短67%、人均效率暴涨82%，成为电气设备行业首个端到端灯塔工厂。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第12批 · 2024年10月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施耐德电气上海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19212CN22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中国 · 中国 · 上海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端到端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电气设备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第12批 · 2024年10月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ML数字化原型设计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痛点：SKU四年翻四倍，传统物理测试验证周期长达4-5年，产品验证占开发周期80%，严重拖慢上市节奏。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方案：部署基于机器学习的数字快速原型制作平台，从历史数据和实验关键参数中精准定位失效原因，实时预测产品寿命。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历史数据建模：收集产品历史测试数据及实验关键参数，构建ML训练数据集 Step 2 — 多维度特征提取：从不同维度精准定位影响产品寿命实验的关键因素，建立失效模式分析模型 Step 3 — 实时寿命预测引擎：部署ML预测模型，测试进行到50%即能预测产品是否达到寿命目标，消除重复测试 Step 4 — 与PLM系统集成：数字原型平台对接产品生命周期管理，实现研发数据的全链路贯通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05.01.02 · 02.01.04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端到端供应链智能规划调度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痛点：全球订单激增、SKU暴增4倍，传统排产靠人工经验，订单交付波动大，供应链各环节信息孤岛。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方案：构建端到端供应链智能规划调度系统，基于ML+运筹算法实现从预测到库存、生产排产、资源配置到订单交付的全数据链路闭环。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需求预测引擎：基于ML对新能源市场订单趋势建模，实现多时间粒度的需求滚动预测 Step 2 — 库存-产能联动：动态匹配预测订单与实时库存、产线产能，自动触发产能预警和库存补货 Step 3 — 智能排产优化：运筹算法综合考虑设备资源、人员安排、订单优先级，动态生成最优排产方案 Step 4 — 闭环风险管理：基于400+供应链指导书和60+专家知识库，AI自动识别供应风险并推荐应对方案 Step 5 — 订单交付可视：端到端实时追踪从接单到发货的全链路状态，客户可实时查看进度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04.01.01 · 03.03.03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先进分析供应商质量互联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痛点：供应商分散、质量数据碎片化，缺陷发现滞后于生产，来料质量问题导致产线停机和返工。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方案：基于大数据分析和供应商协同平台，打通质量全链路数据，实现供应商质量前置预警和缺陷精准追溯。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供应商质量数据接入：通过IoT网关和API标准化接入核心供应商的质量检测数据，消除数据孤岛 Step 2 — 先进分析质量控制：部署ML模型对来料质量数据进行实时分析，预测批次不良风险 Step 3 — 缺陷追溯闭环：检测出缺陷后通过数字主线反向追溯至供应商、批次、工艺参数，快速定位根因 Step 4 — 供应商绩效看板：动态展示各供应商质量趋势，驱动持续改善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04.03.01 · 02.02.04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④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④ 数字孪生模块化自动化产线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痛点：SKU从数千增至数万，传统产线换型耗时数小时乃至数天，难以应对高频次、小批量的柔性生产需求。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方案：部署第三代全自动模块化柔性产线，通过数字孪生+模块化快插设计实现即插即用的自由重组，配合AI视觉质检和AGV物流。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模块化产线设计：基于数字孪生技术对产线进行虚拟建模，优化模块化单元布局和快插接口标准 Step 2 — 柔性产线落地：部署四轴机器人供料+协作机器人装配+AI视觉质检的自动化单元，模块间通过快插接口即插即用 Step 3 — 数字孪生虚拟调试：新SKU上线前在数字孪生环境中虚拟调试参数，大幅缩短物理调试时间 Step 4 — AGV智能物流：5G联网的AGV/AMR自主配送物料，路径遇阻自动绕行，实现车间物流无人化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03.01.01 · 03.03.01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6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⑤ 生成式AI增强型维护团队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痛点：产线自动化设备激增，维修技能门槛陡升，资深技术人员培养需1.5年，设备故障恢复慢影响产线稼动率。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方案：融合IoT+AR+GenAI构建人机协同智能运维体系，AR眼镜实时显示参数，大语言模型自动解析维修知识库，推荐最优解决方案。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知识库构建：将施耐德电气全球供应链400+指导书及60+专家经验文档化，建立结构化维修知识案例库 Step 2 — IoT设备数据采集：通过物联网平台实时采集产线设备报警信息、运行参数等OT数据 Step 3 — AR+GenAI维修助手：维修人员佩戴AR眼镜，语音交互调取设备实时参数，大语言模型基于知识库自动推荐维修步骤 Step 4 — 预测性维护升级：ML模型分析设备历史数据，提前预测故障趋势，从被动维修转向主动维护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07.03.01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7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产品上市速度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↑63%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ML原型设计减少重复物理测试，验证周期从4-5年压缩至2-3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订单交付周期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↓67%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端到端供应链智能调度实现从预测到交付全链路闭环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人均生产效率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↑82%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自动化率从50%升至74%，20%自动化增量+AI辅助运维双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缺陷率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↓84%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先进分析供应商质量互联实现来料质量前置预警和精准追溯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产业化交付周期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↓64%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数字孪生+模块化柔性产线实现快速换型和新品导入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设备平均维修时间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↓33%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GenAI+AR人机协同运维，新技师培养从1.5年缩短至6-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二次准时交付率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↑8%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供应链闭环管理降低承诺变更和延期风险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核心绩效：产品上市速度 ↑63% · 订单交付周期 ↓67% · 人均生产效率 ↑82% · 缺陷率 ↓84% · 产业化交付周期 ↓64% · 设备平均维修时间 ↓33% · 二次准时交付率 ↑8%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企业：施耐德电气上海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电气设备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地点：中国 中国 · 上海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国标分类：电气设备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批次：第12批 · 2024年10月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2026-08-11T15:10:07Z</dcterms:created>
  <dcterms:modified xsi:type="dcterms:W3CDTF">2026-08-11T15:10:07Z</dcterms:modified>
</cp:coreProperties>
</file>