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法罗里奥伦敦希思罗项目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19313GB01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法罗里奥在希思罗机场基洛停机坪项目中部署数字孪生、AI材料优化和智能能源管理，将Scope 1&amp;2碳排放降低67%，Scope 3排放降低63%，成为全球基建行业首个可持续灯塔。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法罗里奥伦敦希思罗项目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19313GB01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英国 · 英国 · 希思罗机场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建筑施工（土木工程建筑）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数字孪生施工管理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痛点：大型基建施工涉及多专业交叉，传统二维图纸难以协调空间冲突与进度同步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方案：基于BIM+数字孪生的施工全生命周期管理平台，实现三维可视化协同与实时进度映射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三维BIM建模：对基洛停机坪综合体进行全三维建模，整合地质、结构、机电等多专业数据 Step 2 — IoT传感器部署：在施工现场部署无人机、LIDAR扫描仪、位移传感器，实时采集施工精度与进度数据 Step 3 — 数字孪生平台集成：将实时数据映射到BIM模型，构建施工全过程数字孪生，支持远程协同审查 Step 4 — AI进度预测与碰撞检测：利用机器学习预测施工瓶颈，自动识别多专业空间冲突 Step 5 — DfMA模块化设计落地：面向制造与装配的设计，预制构件比例提升，减少现场作业量30%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02.02.03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AI材料优化系统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痛点：传统施工混凝土碳排放占比高达30-50%，材料浪费率普遍超过10%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方案：AI驱动的低碳材料配比优化与智能调度系统，系统性替代高碳材料并追踪碳足迹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材料数据库建立：录入低碳混凝土、加氢处理植物油(HVO)、再生骨料等绿色材料参数与供应商碳排放数据 Step 2 — AI配比优化算法：基于结构力学要求和碳排放目标，自动优化混凝土配合比，在保证强度前提下最大化减排 Step 3 — 低碳材料规模化替代：用低碳混凝土替代传统波特兰水泥，混合动力挖掘机替代纯柴油设备，HVO替代化石柴油 Step 4 — 实时材料碳足迹追踪：通过RFID和GPS追踪材料从生产到浇筑的全过程碳足迹，生成Scope 3排放报告 Step 5 — 闭环反馈优化：施工数据回传AI模型，持续优化后续标段材料方案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09.02.01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智能能源管理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痛点：大型施工现场设备多、能耗高，缺乏统一的能源监控与调度手段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方案：IoT+AI驱动的施工现场智能能源管理系统，实现分时预测、智能调度与实时预警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能源监测网络部署：在施工设备、照明、临时建筑部署智能电表和能源传感器，覆盖100%主要用能点 Step 2 — 混合动力设备优先调度：建立设备能效评级制度，优先调度混合动力挖掘机、电动运输车，减少柴油消耗 Step 3 — AI能源预测引擎：基于施工计划和天气预报，预测未来72小时分时能源需求并生成最优调度方案 Step 4 — 绿电采购协同：配合可再生能源采购策略，优化施工现场峰谷用电结构 Step 5 — 能耗看板与自动预警：实时能耗仪表盘，单设备能耗超标15%自动预警并推送调整建议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07.02.01 · 09.01.01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 1&amp;2 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低碳材料替代+混合动力设备+AI能源调度三管齐下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 3 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供应链协同减排+材料全生命周期碳足迹追踪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施工材料浪费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显著优化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AI材料精准配比+DfMA预制化减少现场切割浪费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施工能耗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显著降低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IoT能源监测+AI预测调度+混合动力设备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施工废弃物回收率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↑40pp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闭环回收体系，零废弃物填埋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安全工时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零事故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数字孪生预演高风险作业，安全管控前置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核心绩效：Scope 1&amp;2 碳排放 ↓67% · Scope 3 碳排放 ↓63% · 施工材料浪费 显著优化 · 施工能耗 显著降低 · 施工废弃物回收率 ↑40pp · 安全工时 零事故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企业：法罗里奥伦敦希思罗项目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建筑施工（土木工程建筑）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地点：英国 英国 · 希思罗机场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国标分类：建筑施工（土木工程建筑）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2026-08-06T02:38:52Z</dcterms:created>
  <dcterms:modified xsi:type="dcterms:W3CDTF">2026-08-06T02:38:52Z</dcterms:modified>
</cp:coreProperties>
</file>