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诺贝丽斯尤里克斯维尔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19413US02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全球最大铝回收商诺贝丽斯，以97%再生铝含量、GHG强度仅1.1tCO₂/t（行业均值5.8t），率先实现铝加工全循环闭环，成为美国首个铝业可持续灯塔工厂。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第13批 · 2025年01月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诺贝丽斯尤里克斯维尔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19413US02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美国 · 美国 · 俄亥俄州尤里克斯维尔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有色金属加工（有色金属压延加工）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第13批 · 2025年01月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强化分拣分离循环最大化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痛点：铝废料来源复杂、合金成分混杂（2xxx~8xxx系列），传统人工分拣难以保证纯度，制约再生铝含量提升至97%目标。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方案：引入X射线透射（XRT）+ 动态LIBS激光光谱 + AI深度学习视觉三级组合分拣系统，实现铝废料按合金牌号自动分选。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XRT预分拣：部署X射线透射设备，按密度差异将混合废料中的重金属与非铝物质剔除，提升进料纯度基线。 Step 2 — 深度学习视觉识别：基于GAINnext™平台训练合金外观分类模型，自动识别5xxx/6xxx等高价值锻造铝合金。 Step 3 — 动态LIBS精确分选：采用AUTOSORT™ PULSE激光诱导击穿光谱，逐件分析元素成分，实现ppm级合金牌号分离。 Step 4 — 闭环质检反馈：分选后端在线成分检测，实时回传数据优化前端模型参数，持续提升分离纯度。 Step 5 — 全链路集成：将分拣系统与熔炼投料MES打通，按炉次需求自动匹配再生原料配比。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05.01.01 · 01.01.05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柔性设备设计提升再生含量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痛点：再生铝原料批次间成分波动大，传统固定工艺参数无法适应多变原料，易导致成品性能不达标或过度精炼增加能耗。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方案：改造熔炼-铸造-轧制产线为柔性设备，建立原料-工艺-品质动态调控模型，实现不同再生料配比下的自适应生产。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熔炼炉动态调控：部署在线成分分析仪，实时监测铝液元素含量，自动调节精炼剂添加量与精炼时间。 Step 2 — 铸造工艺自适应：根据来料合金成分，AI模型推荐最佳铸造温度、冷却速率和晶粒细化剂配比。 Step 3 — 轧制参数智能匹配：基于3105合金目标性能，动态调整轧制道次压下量和热处理工艺曲线。 Step 4 — 全产线数字孪生：建立虚拟产线模型，提前仿真不同再生料配比的工艺窗口，降低试错成本。 Step 5 — 品质在线闭环：轧制成品力学性能在线检测，结果自动反馈至前端模型迭代优化。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03.03.01 · 03.01.01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数据分析提高可再生材料含量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痛点：上游废料供应渠道分散、品质参差，传统采购决策依赖人工经验，无法全局优化再生原料降碳与成本之间的平衡。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方案：构建数字化采购平台与全生命周期碳数据分析系统，以数据驱动优化废料来源结构，最大化再生料使用比例并降低Scope3排放。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供应商数字化画像：对全球废料供应商建立数字化档案，记录每批次铝废料的合金类型、含杂率、运输碳排放等指标。 Step 2 — AI采购决策引擎：基于原料价格、物流成本、碳足迹数据构建多目标优化模型，自动推荐最低总成本+最低碳排放的采购组合。 Step 3 — LCA全生命周期碳核算：部署产品碳足迹追踪系统，从废料采购到成品出厂全程核算CO₂当量，对Scope3排放实时可见。 Step 4 — 3×30目标数字化看板：建立企业级可持续仪表盘，追踪每吨产品碳强度（目标 Step 5 — 供应链协同减排：将碳排放数据共享给下游客户（建筑商、汽车厂商），协同制定减排路线图。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05.02.01 · 09.02.02 · 04.03.03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3105合金再生铝含量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+47~67pp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三级智能分拣+柔性工艺联合突破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原始材料消耗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-47%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原生铝锭需求大幅减少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Scope3碳排放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-53%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数字采购+LCA碳追踪协同减碳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GHG强度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-81%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仅为行业均值的1/5，领先全球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废料处理总量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分拣效率提升，处理能力扩大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核心绩效：3105合金再生铝含量 +47~67pp · 原始材料消耗 -47% · Scope3碳排放 -53% · GHG强度 -81% · 废料处理总量 +5%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企业：诺贝丽斯尤里克斯维尔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有色金属加工（有色金属压延加工）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地点：美国 美国 · 俄亥俄州尤里克斯维尔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国标分类：有色金属加工（有色金属压延加工）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批次：第13批 · 2025年01月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2026-08-05T14:16:37Z</dcterms:created>
  <dcterms:modified xsi:type="dcterms:W3CDTF">2026-08-05T14:16:37Z</dcterms:modified>
</cp:coreProperties>
</file>